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20061238" cy="14187488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0" d="100"/>
          <a:sy n="40" d="100"/>
        </p:scale>
        <p:origin x="1301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DD26-32A4-2A43-990A-6F7E5E73786E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063460" cy="141884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063460" cy="141884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063460" cy="141884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063460" cy="141884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063460" cy="141884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063460" cy="141884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063460" cy="141884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063460" cy="141884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063460" cy="141884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063460" cy="141884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063460" cy="141884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063460" cy="141884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自訂</PresentationFormat>
  <Paragraphs>0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6" baseType="lpstr">
      <vt:lpstr>宋体</vt:lpstr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林麗卿</dc:creator>
  <cp:lastModifiedBy>8899888999</cp:lastModifiedBy>
  <cp:revision>2</cp:revision>
  <dcterms:created xsi:type="dcterms:W3CDTF">2011-01-21T15:00:27Z</dcterms:created>
  <dcterms:modified xsi:type="dcterms:W3CDTF">2020-02-18T01:57:19Z</dcterms:modified>
</cp:coreProperties>
</file>