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1813" cy="60150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6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601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林麗卿</dc:creator>
  <cp:lastModifiedBy>林麗卿</cp:lastModifiedBy>
  <cp:revision>2</cp:revision>
  <dcterms:created xsi:type="dcterms:W3CDTF">2011-01-21T15:00:27Z</dcterms:created>
  <dcterms:modified xsi:type="dcterms:W3CDTF">2020-02-17T12:30:51Z</dcterms:modified>
</cp:coreProperties>
</file>