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865100" cy="7239000"/>
  <p:notesSz cx="12865100" cy="7239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660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17063" y="2184019"/>
            <a:ext cx="7030973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9765" y="4053840"/>
            <a:ext cx="9005570" cy="180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EC6D2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EC6D2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3255" y="1664970"/>
            <a:ext cx="5596318" cy="4777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25526" y="1664970"/>
            <a:ext cx="5596318" cy="4777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EC6D2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3" y="0"/>
            <a:ext cx="12857987" cy="72329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11726" y="388112"/>
            <a:ext cx="5041646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EC6D2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5507" y="1861285"/>
            <a:ext cx="10794085" cy="4562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74134" y="6732270"/>
            <a:ext cx="4116832" cy="36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3255" y="6732270"/>
            <a:ext cx="2958973" cy="36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114910" y="6714083"/>
            <a:ext cx="30797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47320" cy="7194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4420" y="1915160"/>
            <a:ext cx="91700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A949E"/>
                </a:solidFill>
                <a:latin typeface="WenQuanYi Zen Hei Mono"/>
                <a:cs typeface="WenQuanYi Zen Hei Mono"/>
              </a:rPr>
              <a:t>201</a:t>
            </a:r>
            <a:r>
              <a:rPr sz="6000" spc="-5" dirty="0">
                <a:solidFill>
                  <a:srgbClr val="0A949E"/>
                </a:solidFill>
                <a:latin typeface="WenQuanYi Zen Hei Mono"/>
                <a:cs typeface="WenQuanYi Zen Hei Mono"/>
              </a:rPr>
              <a:t>9</a:t>
            </a:r>
            <a:r>
              <a:rPr sz="6000" dirty="0">
                <a:solidFill>
                  <a:srgbClr val="0A949E"/>
                </a:solidFill>
                <a:latin typeface="WenQuanYi Zen Hei Mono"/>
                <a:cs typeface="WenQuanYi Zen Hei Mono"/>
              </a:rPr>
              <a:t>新型冠狀病毒校園因應</a:t>
            </a:r>
            <a:endParaRPr sz="6000">
              <a:latin typeface="WenQuanYi Zen Hei Mono"/>
              <a:cs typeface="WenQuanYi Zen Hei Mon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955" y="3204464"/>
            <a:ext cx="1625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EC6D2"/>
                </a:solidFill>
                <a:latin typeface="IPAGothic"/>
                <a:cs typeface="IPAGothic"/>
              </a:rPr>
              <a:t>2019-nCoV</a:t>
            </a:r>
            <a:endParaRPr sz="2800">
              <a:latin typeface="IPAGothic"/>
              <a:cs typeface="IPA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4044" y="4088384"/>
            <a:ext cx="63938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疫情通報及諮詢專</a:t>
            </a:r>
            <a:r>
              <a:rPr sz="4400" b="0" spc="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線</a:t>
            </a:r>
            <a:r>
              <a:rPr sz="4400" b="0" spc="114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1922</a:t>
            </a:r>
            <a:endParaRPr sz="4400">
              <a:latin typeface="Noto Sans CJK JP Medium"/>
              <a:cs typeface="Noto Sans CJK JP Medium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84704" y="3837432"/>
            <a:ext cx="9976485" cy="3235960"/>
            <a:chOff x="2584704" y="3837432"/>
            <a:chExt cx="9976485" cy="3235960"/>
          </a:xfrm>
        </p:grpSpPr>
        <p:sp>
          <p:nvSpPr>
            <p:cNvPr id="7" name="object 7"/>
            <p:cNvSpPr/>
            <p:nvPr/>
          </p:nvSpPr>
          <p:spPr>
            <a:xfrm>
              <a:off x="2584704" y="3837432"/>
              <a:ext cx="990599" cy="1002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984735" y="6568440"/>
              <a:ext cx="576580" cy="504825"/>
            </a:xfrm>
            <a:custGeom>
              <a:avLst/>
              <a:gdLst/>
              <a:ahLst/>
              <a:cxnLst/>
              <a:rect l="l" t="t" r="r" b="b"/>
              <a:pathLst>
                <a:path w="576579" h="504825">
                  <a:moveTo>
                    <a:pt x="288036" y="0"/>
                  </a:moveTo>
                  <a:lnTo>
                    <a:pt x="236247" y="4063"/>
                  </a:lnTo>
                  <a:lnTo>
                    <a:pt x="187509" y="15780"/>
                  </a:lnTo>
                  <a:lnTo>
                    <a:pt x="142635" y="34436"/>
                  </a:lnTo>
                  <a:lnTo>
                    <a:pt x="102436" y="59321"/>
                  </a:lnTo>
                  <a:lnTo>
                    <a:pt x="67724" y="89720"/>
                  </a:lnTo>
                  <a:lnTo>
                    <a:pt x="39313" y="124922"/>
                  </a:lnTo>
                  <a:lnTo>
                    <a:pt x="18014" y="164215"/>
                  </a:lnTo>
                  <a:lnTo>
                    <a:pt x="4638" y="206886"/>
                  </a:lnTo>
                  <a:lnTo>
                    <a:pt x="0" y="252222"/>
                  </a:lnTo>
                  <a:lnTo>
                    <a:pt x="4638" y="297557"/>
                  </a:lnTo>
                  <a:lnTo>
                    <a:pt x="18014" y="340228"/>
                  </a:lnTo>
                  <a:lnTo>
                    <a:pt x="39313" y="379521"/>
                  </a:lnTo>
                  <a:lnTo>
                    <a:pt x="67724" y="414723"/>
                  </a:lnTo>
                  <a:lnTo>
                    <a:pt x="102436" y="445122"/>
                  </a:lnTo>
                  <a:lnTo>
                    <a:pt x="142635" y="470007"/>
                  </a:lnTo>
                  <a:lnTo>
                    <a:pt x="187509" y="488663"/>
                  </a:lnTo>
                  <a:lnTo>
                    <a:pt x="236247" y="500380"/>
                  </a:lnTo>
                  <a:lnTo>
                    <a:pt x="288036" y="504444"/>
                  </a:lnTo>
                  <a:lnTo>
                    <a:pt x="339824" y="500380"/>
                  </a:lnTo>
                  <a:lnTo>
                    <a:pt x="388562" y="488663"/>
                  </a:lnTo>
                  <a:lnTo>
                    <a:pt x="433436" y="470007"/>
                  </a:lnTo>
                  <a:lnTo>
                    <a:pt x="473635" y="445122"/>
                  </a:lnTo>
                  <a:lnTo>
                    <a:pt x="508347" y="414723"/>
                  </a:lnTo>
                  <a:lnTo>
                    <a:pt x="536758" y="379521"/>
                  </a:lnTo>
                  <a:lnTo>
                    <a:pt x="558057" y="340228"/>
                  </a:lnTo>
                  <a:lnTo>
                    <a:pt x="571433" y="297557"/>
                  </a:lnTo>
                  <a:lnTo>
                    <a:pt x="576072" y="252222"/>
                  </a:lnTo>
                  <a:lnTo>
                    <a:pt x="571433" y="206886"/>
                  </a:lnTo>
                  <a:lnTo>
                    <a:pt x="558057" y="164215"/>
                  </a:lnTo>
                  <a:lnTo>
                    <a:pt x="536758" y="124922"/>
                  </a:lnTo>
                  <a:lnTo>
                    <a:pt x="508347" y="89720"/>
                  </a:lnTo>
                  <a:lnTo>
                    <a:pt x="473635" y="59321"/>
                  </a:lnTo>
                  <a:lnTo>
                    <a:pt x="433436" y="34436"/>
                  </a:lnTo>
                  <a:lnTo>
                    <a:pt x="388562" y="15780"/>
                  </a:lnTo>
                  <a:lnTo>
                    <a:pt x="339824" y="4063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086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55311" y="5641086"/>
            <a:ext cx="3061970" cy="107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新北市學校護理人員協會</a:t>
            </a:r>
            <a:r>
              <a:rPr sz="1800" b="0" spc="1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 </a:t>
            </a:r>
            <a:r>
              <a:rPr sz="18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製作</a:t>
            </a:r>
            <a:endParaRPr sz="1800">
              <a:latin typeface="Noto Sans CJK JP Medium"/>
              <a:cs typeface="Noto Sans CJK JP Medium"/>
            </a:endParaRPr>
          </a:p>
          <a:p>
            <a:pPr marL="60960" algn="ctr">
              <a:lnSpc>
                <a:spcPct val="100000"/>
              </a:lnSpc>
              <a:spcBef>
                <a:spcPts val="1315"/>
              </a:spcBef>
            </a:pPr>
            <a:r>
              <a:rPr sz="18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新北市政府教育局</a:t>
            </a:r>
            <a:r>
              <a:rPr sz="1800" b="0" spc="7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 </a:t>
            </a:r>
            <a:r>
              <a:rPr sz="18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監製</a:t>
            </a:r>
            <a:endParaRPr sz="1800">
              <a:latin typeface="Noto Sans CJK JP Medium"/>
              <a:cs typeface="Noto Sans CJK JP Medium"/>
            </a:endParaRPr>
          </a:p>
          <a:p>
            <a:pPr marL="62230" algn="ctr">
              <a:lnSpc>
                <a:spcPct val="100000"/>
              </a:lnSpc>
              <a:spcBef>
                <a:spcPts val="445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2020.02.18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77648" y="6714083"/>
            <a:ext cx="192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fld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12857987" cy="7232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1219" y="427431"/>
            <a:ext cx="50596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EC6D2"/>
                </a:solidFill>
                <a:latin typeface="Noto Sans CJK JP Medium"/>
                <a:cs typeface="Noto Sans CJK JP Medium"/>
              </a:rPr>
              <a:t>口罩選擇及配戴方式</a:t>
            </a:r>
            <a:endParaRPr sz="4400">
              <a:latin typeface="Noto Sans CJK JP Medium"/>
              <a:cs typeface="Noto Sans CJK JP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1168" y="132588"/>
            <a:ext cx="12457430" cy="6940550"/>
            <a:chOff x="201168" y="132588"/>
            <a:chExt cx="12457430" cy="6940550"/>
          </a:xfrm>
        </p:grpSpPr>
        <p:sp>
          <p:nvSpPr>
            <p:cNvPr id="5" name="object 5"/>
            <p:cNvSpPr/>
            <p:nvPr/>
          </p:nvSpPr>
          <p:spPr>
            <a:xfrm>
              <a:off x="9524999" y="3869436"/>
              <a:ext cx="3133344" cy="3131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1168" y="3869436"/>
              <a:ext cx="9395460" cy="3131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89420" y="132588"/>
              <a:ext cx="5698235" cy="3738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974068" y="6568440"/>
              <a:ext cx="586740" cy="504825"/>
            </a:xfrm>
            <a:custGeom>
              <a:avLst/>
              <a:gdLst/>
              <a:ahLst/>
              <a:cxnLst/>
              <a:rect l="l" t="t" r="r" b="b"/>
              <a:pathLst>
                <a:path w="586740" h="504825">
                  <a:moveTo>
                    <a:pt x="293370" y="0"/>
                  </a:moveTo>
                  <a:lnTo>
                    <a:pt x="240628" y="4063"/>
                  </a:lnTo>
                  <a:lnTo>
                    <a:pt x="190992" y="15780"/>
                  </a:lnTo>
                  <a:lnTo>
                    <a:pt x="145288" y="34436"/>
                  </a:lnTo>
                  <a:lnTo>
                    <a:pt x="104343" y="59321"/>
                  </a:lnTo>
                  <a:lnTo>
                    <a:pt x="68987" y="89720"/>
                  </a:lnTo>
                  <a:lnTo>
                    <a:pt x="40047" y="124922"/>
                  </a:lnTo>
                  <a:lnTo>
                    <a:pt x="18350" y="164215"/>
                  </a:lnTo>
                  <a:lnTo>
                    <a:pt x="4725" y="206886"/>
                  </a:lnTo>
                  <a:lnTo>
                    <a:pt x="0" y="252222"/>
                  </a:lnTo>
                  <a:lnTo>
                    <a:pt x="4725" y="297557"/>
                  </a:lnTo>
                  <a:lnTo>
                    <a:pt x="18350" y="340228"/>
                  </a:lnTo>
                  <a:lnTo>
                    <a:pt x="40047" y="379521"/>
                  </a:lnTo>
                  <a:lnTo>
                    <a:pt x="68987" y="414723"/>
                  </a:lnTo>
                  <a:lnTo>
                    <a:pt x="104343" y="445122"/>
                  </a:lnTo>
                  <a:lnTo>
                    <a:pt x="145288" y="470007"/>
                  </a:lnTo>
                  <a:lnTo>
                    <a:pt x="190992" y="488663"/>
                  </a:lnTo>
                  <a:lnTo>
                    <a:pt x="240628" y="500380"/>
                  </a:lnTo>
                  <a:lnTo>
                    <a:pt x="293370" y="504444"/>
                  </a:lnTo>
                  <a:lnTo>
                    <a:pt x="346111" y="500380"/>
                  </a:lnTo>
                  <a:lnTo>
                    <a:pt x="395747" y="488663"/>
                  </a:lnTo>
                  <a:lnTo>
                    <a:pt x="441451" y="470007"/>
                  </a:lnTo>
                  <a:lnTo>
                    <a:pt x="482396" y="445122"/>
                  </a:lnTo>
                  <a:lnTo>
                    <a:pt x="517752" y="414723"/>
                  </a:lnTo>
                  <a:lnTo>
                    <a:pt x="546692" y="379521"/>
                  </a:lnTo>
                  <a:lnTo>
                    <a:pt x="568389" y="340228"/>
                  </a:lnTo>
                  <a:lnTo>
                    <a:pt x="582014" y="297557"/>
                  </a:lnTo>
                  <a:lnTo>
                    <a:pt x="586739" y="252222"/>
                  </a:lnTo>
                  <a:lnTo>
                    <a:pt x="582014" y="206886"/>
                  </a:lnTo>
                  <a:lnTo>
                    <a:pt x="568389" y="164215"/>
                  </a:lnTo>
                  <a:lnTo>
                    <a:pt x="546692" y="124922"/>
                  </a:lnTo>
                  <a:lnTo>
                    <a:pt x="517752" y="89720"/>
                  </a:lnTo>
                  <a:lnTo>
                    <a:pt x="482396" y="59321"/>
                  </a:lnTo>
                  <a:lnTo>
                    <a:pt x="441451" y="34436"/>
                  </a:lnTo>
                  <a:lnTo>
                    <a:pt x="395747" y="15780"/>
                  </a:lnTo>
                  <a:lnTo>
                    <a:pt x="346111" y="4063"/>
                  </a:lnTo>
                  <a:lnTo>
                    <a:pt x="293370" y="0"/>
                  </a:lnTo>
                  <a:close/>
                </a:path>
              </a:pathLst>
            </a:custGeom>
            <a:solidFill>
              <a:srgbClr val="086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23366" y="1504010"/>
            <a:ext cx="5100320" cy="18148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just">
              <a:lnSpc>
                <a:spcPct val="96800"/>
              </a:lnSpc>
              <a:spcBef>
                <a:spcPts val="250"/>
              </a:spcBef>
            </a:pPr>
            <a:r>
              <a:rPr sz="4000" spc="-10" dirty="0">
                <a:latin typeface="Droid Sans Fallback"/>
                <a:cs typeface="Droid Sans Fallback"/>
              </a:rPr>
              <a:t>購買醫用口罩，選擇有  </a:t>
            </a:r>
            <a:r>
              <a:rPr sz="4000" spc="-10" dirty="0">
                <a:latin typeface="Carlito"/>
                <a:cs typeface="Carlito"/>
              </a:rPr>
              <a:t>“</a:t>
            </a:r>
            <a:r>
              <a:rPr sz="4000" spc="-5" dirty="0">
                <a:latin typeface="Droid Sans Fallback"/>
                <a:cs typeface="Droid Sans Fallback"/>
              </a:rPr>
              <a:t>衛部（署）字號</a:t>
            </a:r>
            <a:r>
              <a:rPr sz="4000" spc="-10" dirty="0">
                <a:latin typeface="Carlito"/>
                <a:cs typeface="Carlito"/>
              </a:rPr>
              <a:t>”</a:t>
            </a:r>
            <a:r>
              <a:rPr sz="4000" spc="-5" dirty="0">
                <a:latin typeface="Droid Sans Fallback"/>
                <a:cs typeface="Droid Sans Fallback"/>
              </a:rPr>
              <a:t>的才 是醫療口罩。</a:t>
            </a:r>
            <a:endParaRPr sz="4000">
              <a:latin typeface="Droid Sans Fallback"/>
              <a:cs typeface="Droid Sans Fallb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42393" y="6714083"/>
            <a:ext cx="3803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810"/>
              </a:lnSpc>
            </a:pPr>
            <a:fld id="{81D60167-4931-47E6-BA6A-407CBD079E47}" type="slidenum"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fld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4096" y="495427"/>
            <a:ext cx="50596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常見的口罩配戴錯誤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9372" y="1501140"/>
            <a:ext cx="12251690" cy="5572125"/>
            <a:chOff x="309372" y="1501140"/>
            <a:chExt cx="12251690" cy="5572125"/>
          </a:xfrm>
        </p:grpSpPr>
        <p:sp>
          <p:nvSpPr>
            <p:cNvPr id="4" name="object 4"/>
            <p:cNvSpPr/>
            <p:nvPr/>
          </p:nvSpPr>
          <p:spPr>
            <a:xfrm>
              <a:off x="309372" y="1542288"/>
              <a:ext cx="7991856" cy="5239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17636" y="1501140"/>
              <a:ext cx="3960876" cy="52806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74067" y="6568440"/>
              <a:ext cx="586740" cy="504825"/>
            </a:xfrm>
            <a:custGeom>
              <a:avLst/>
              <a:gdLst/>
              <a:ahLst/>
              <a:cxnLst/>
              <a:rect l="l" t="t" r="r" b="b"/>
              <a:pathLst>
                <a:path w="586740" h="504825">
                  <a:moveTo>
                    <a:pt x="293370" y="0"/>
                  </a:moveTo>
                  <a:lnTo>
                    <a:pt x="240628" y="4063"/>
                  </a:lnTo>
                  <a:lnTo>
                    <a:pt x="190992" y="15780"/>
                  </a:lnTo>
                  <a:lnTo>
                    <a:pt x="145288" y="34436"/>
                  </a:lnTo>
                  <a:lnTo>
                    <a:pt x="104343" y="59321"/>
                  </a:lnTo>
                  <a:lnTo>
                    <a:pt x="68987" y="89720"/>
                  </a:lnTo>
                  <a:lnTo>
                    <a:pt x="40047" y="124922"/>
                  </a:lnTo>
                  <a:lnTo>
                    <a:pt x="18350" y="164215"/>
                  </a:lnTo>
                  <a:lnTo>
                    <a:pt x="4725" y="206886"/>
                  </a:lnTo>
                  <a:lnTo>
                    <a:pt x="0" y="252222"/>
                  </a:lnTo>
                  <a:lnTo>
                    <a:pt x="4725" y="297557"/>
                  </a:lnTo>
                  <a:lnTo>
                    <a:pt x="18350" y="340228"/>
                  </a:lnTo>
                  <a:lnTo>
                    <a:pt x="40047" y="379521"/>
                  </a:lnTo>
                  <a:lnTo>
                    <a:pt x="68987" y="414723"/>
                  </a:lnTo>
                  <a:lnTo>
                    <a:pt x="104343" y="445122"/>
                  </a:lnTo>
                  <a:lnTo>
                    <a:pt x="145288" y="470007"/>
                  </a:lnTo>
                  <a:lnTo>
                    <a:pt x="190992" y="488663"/>
                  </a:lnTo>
                  <a:lnTo>
                    <a:pt x="240628" y="500380"/>
                  </a:lnTo>
                  <a:lnTo>
                    <a:pt x="293370" y="504444"/>
                  </a:lnTo>
                  <a:lnTo>
                    <a:pt x="346111" y="500380"/>
                  </a:lnTo>
                  <a:lnTo>
                    <a:pt x="395747" y="488663"/>
                  </a:lnTo>
                  <a:lnTo>
                    <a:pt x="441451" y="470007"/>
                  </a:lnTo>
                  <a:lnTo>
                    <a:pt x="482396" y="445122"/>
                  </a:lnTo>
                  <a:lnTo>
                    <a:pt x="517752" y="414723"/>
                  </a:lnTo>
                  <a:lnTo>
                    <a:pt x="546692" y="379521"/>
                  </a:lnTo>
                  <a:lnTo>
                    <a:pt x="568389" y="340228"/>
                  </a:lnTo>
                  <a:lnTo>
                    <a:pt x="582014" y="297557"/>
                  </a:lnTo>
                  <a:lnTo>
                    <a:pt x="586739" y="252222"/>
                  </a:lnTo>
                  <a:lnTo>
                    <a:pt x="582014" y="206886"/>
                  </a:lnTo>
                  <a:lnTo>
                    <a:pt x="568389" y="164215"/>
                  </a:lnTo>
                  <a:lnTo>
                    <a:pt x="546692" y="124922"/>
                  </a:lnTo>
                  <a:lnTo>
                    <a:pt x="517752" y="89720"/>
                  </a:lnTo>
                  <a:lnTo>
                    <a:pt x="482396" y="59321"/>
                  </a:lnTo>
                  <a:lnTo>
                    <a:pt x="441451" y="34436"/>
                  </a:lnTo>
                  <a:lnTo>
                    <a:pt x="395747" y="15780"/>
                  </a:lnTo>
                  <a:lnTo>
                    <a:pt x="346111" y="4063"/>
                  </a:lnTo>
                  <a:lnTo>
                    <a:pt x="293370" y="0"/>
                  </a:lnTo>
                  <a:close/>
                </a:path>
              </a:pathLst>
            </a:custGeom>
            <a:solidFill>
              <a:srgbClr val="086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042393" y="6714083"/>
            <a:ext cx="3803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810"/>
              </a:lnSpc>
            </a:pPr>
            <a:fld id="{81D60167-4931-47E6-BA6A-407CBD079E47}" type="slidenum"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fld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858115" cy="7233284"/>
            <a:chOff x="1523" y="0"/>
            <a:chExt cx="12858115" cy="7233284"/>
          </a:xfrm>
        </p:grpSpPr>
        <p:sp>
          <p:nvSpPr>
            <p:cNvPr id="3" name="object 3"/>
            <p:cNvSpPr/>
            <p:nvPr/>
          </p:nvSpPr>
          <p:spPr>
            <a:xfrm>
              <a:off x="9823704" y="1679448"/>
              <a:ext cx="2449068" cy="38785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4715" y="1944624"/>
              <a:ext cx="2377440" cy="38420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23972" y="1959863"/>
              <a:ext cx="2304288" cy="42778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86471" y="1935480"/>
              <a:ext cx="2447544" cy="42519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5443" y="231648"/>
              <a:ext cx="8270748" cy="18729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45023" y="1959864"/>
              <a:ext cx="2447544" cy="39776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29288" y="6568440"/>
              <a:ext cx="731520" cy="504825"/>
            </a:xfrm>
            <a:custGeom>
              <a:avLst/>
              <a:gdLst/>
              <a:ahLst/>
              <a:cxnLst/>
              <a:rect l="l" t="t" r="r" b="b"/>
              <a:pathLst>
                <a:path w="731520" h="504825">
                  <a:moveTo>
                    <a:pt x="365759" y="0"/>
                  </a:moveTo>
                  <a:lnTo>
                    <a:pt x="311698" y="2734"/>
                  </a:lnTo>
                  <a:lnTo>
                    <a:pt x="260104" y="10679"/>
                  </a:lnTo>
                  <a:lnTo>
                    <a:pt x="211541" y="23442"/>
                  </a:lnTo>
                  <a:lnTo>
                    <a:pt x="166576" y="40635"/>
                  </a:lnTo>
                  <a:lnTo>
                    <a:pt x="125772" y="61867"/>
                  </a:lnTo>
                  <a:lnTo>
                    <a:pt x="89696" y="86747"/>
                  </a:lnTo>
                  <a:lnTo>
                    <a:pt x="58912" y="114886"/>
                  </a:lnTo>
                  <a:lnTo>
                    <a:pt x="33986" y="145893"/>
                  </a:lnTo>
                  <a:lnTo>
                    <a:pt x="15481" y="179378"/>
                  </a:lnTo>
                  <a:lnTo>
                    <a:pt x="0" y="252222"/>
                  </a:lnTo>
                  <a:lnTo>
                    <a:pt x="3964" y="289492"/>
                  </a:lnTo>
                  <a:lnTo>
                    <a:pt x="33986" y="358550"/>
                  </a:lnTo>
                  <a:lnTo>
                    <a:pt x="58912" y="389557"/>
                  </a:lnTo>
                  <a:lnTo>
                    <a:pt x="89696" y="417696"/>
                  </a:lnTo>
                  <a:lnTo>
                    <a:pt x="125772" y="442576"/>
                  </a:lnTo>
                  <a:lnTo>
                    <a:pt x="166576" y="463808"/>
                  </a:lnTo>
                  <a:lnTo>
                    <a:pt x="211541" y="481001"/>
                  </a:lnTo>
                  <a:lnTo>
                    <a:pt x="260104" y="493764"/>
                  </a:lnTo>
                  <a:lnTo>
                    <a:pt x="311698" y="501709"/>
                  </a:lnTo>
                  <a:lnTo>
                    <a:pt x="365759" y="504444"/>
                  </a:lnTo>
                  <a:lnTo>
                    <a:pt x="419821" y="501709"/>
                  </a:lnTo>
                  <a:lnTo>
                    <a:pt x="471415" y="493764"/>
                  </a:lnTo>
                  <a:lnTo>
                    <a:pt x="519978" y="481001"/>
                  </a:lnTo>
                  <a:lnTo>
                    <a:pt x="564943" y="463808"/>
                  </a:lnTo>
                  <a:lnTo>
                    <a:pt x="605747" y="442576"/>
                  </a:lnTo>
                  <a:lnTo>
                    <a:pt x="641823" y="417696"/>
                  </a:lnTo>
                  <a:lnTo>
                    <a:pt x="672607" y="389557"/>
                  </a:lnTo>
                  <a:lnTo>
                    <a:pt x="697533" y="358550"/>
                  </a:lnTo>
                  <a:lnTo>
                    <a:pt x="716038" y="325065"/>
                  </a:lnTo>
                  <a:lnTo>
                    <a:pt x="731519" y="252222"/>
                  </a:lnTo>
                  <a:lnTo>
                    <a:pt x="727555" y="214951"/>
                  </a:lnTo>
                  <a:lnTo>
                    <a:pt x="697533" y="145893"/>
                  </a:lnTo>
                  <a:lnTo>
                    <a:pt x="672607" y="114886"/>
                  </a:lnTo>
                  <a:lnTo>
                    <a:pt x="641823" y="86747"/>
                  </a:lnTo>
                  <a:lnTo>
                    <a:pt x="605747" y="61867"/>
                  </a:lnTo>
                  <a:lnTo>
                    <a:pt x="564943" y="40635"/>
                  </a:lnTo>
                  <a:lnTo>
                    <a:pt x="519978" y="23442"/>
                  </a:lnTo>
                  <a:lnTo>
                    <a:pt x="471415" y="10679"/>
                  </a:lnTo>
                  <a:lnTo>
                    <a:pt x="419821" y="2734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086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042393" y="6714083"/>
            <a:ext cx="3803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810"/>
              </a:lnSpc>
            </a:pPr>
            <a:fld id="{81D60167-4931-47E6-BA6A-407CBD079E47}" type="slidenum"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fld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7173" y="393268"/>
            <a:ext cx="372617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完整洗</a:t>
            </a:r>
            <a:r>
              <a:rPr spc="5" dirty="0"/>
              <a:t>手</a:t>
            </a:r>
            <a:r>
              <a:rPr spc="195" dirty="0"/>
              <a:t>7</a:t>
            </a:r>
            <a:r>
              <a:rPr dirty="0"/>
              <a:t>字訣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4592" y="765048"/>
            <a:ext cx="12515215" cy="6468110"/>
            <a:chOff x="164592" y="765048"/>
            <a:chExt cx="12515215" cy="6468110"/>
          </a:xfrm>
        </p:grpSpPr>
        <p:sp>
          <p:nvSpPr>
            <p:cNvPr id="4" name="object 4"/>
            <p:cNvSpPr/>
            <p:nvPr/>
          </p:nvSpPr>
          <p:spPr>
            <a:xfrm>
              <a:off x="1749552" y="1178052"/>
              <a:ext cx="9000744" cy="56067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84335" y="3720084"/>
              <a:ext cx="3895344" cy="35128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592" y="765048"/>
              <a:ext cx="3456940" cy="408940"/>
            </a:xfrm>
            <a:custGeom>
              <a:avLst/>
              <a:gdLst/>
              <a:ahLst/>
              <a:cxnLst/>
              <a:rect l="l" t="t" r="r" b="b"/>
              <a:pathLst>
                <a:path w="3456940" h="408940">
                  <a:moveTo>
                    <a:pt x="3388360" y="0"/>
                  </a:moveTo>
                  <a:lnTo>
                    <a:pt x="68072" y="0"/>
                  </a:lnTo>
                  <a:lnTo>
                    <a:pt x="41576" y="5349"/>
                  </a:lnTo>
                  <a:lnTo>
                    <a:pt x="19939" y="19938"/>
                  </a:lnTo>
                  <a:lnTo>
                    <a:pt x="5349" y="41576"/>
                  </a:lnTo>
                  <a:lnTo>
                    <a:pt x="0" y="68071"/>
                  </a:lnTo>
                  <a:lnTo>
                    <a:pt x="0" y="340359"/>
                  </a:lnTo>
                  <a:lnTo>
                    <a:pt x="5349" y="366855"/>
                  </a:lnTo>
                  <a:lnTo>
                    <a:pt x="19939" y="388492"/>
                  </a:lnTo>
                  <a:lnTo>
                    <a:pt x="41576" y="403082"/>
                  </a:lnTo>
                  <a:lnTo>
                    <a:pt x="68072" y="408431"/>
                  </a:lnTo>
                  <a:lnTo>
                    <a:pt x="3388360" y="408431"/>
                  </a:lnTo>
                  <a:lnTo>
                    <a:pt x="3414855" y="403082"/>
                  </a:lnTo>
                  <a:lnTo>
                    <a:pt x="3436493" y="388492"/>
                  </a:lnTo>
                  <a:lnTo>
                    <a:pt x="3451082" y="366855"/>
                  </a:lnTo>
                  <a:lnTo>
                    <a:pt x="3456432" y="340359"/>
                  </a:lnTo>
                  <a:lnTo>
                    <a:pt x="3456432" y="68071"/>
                  </a:lnTo>
                  <a:lnTo>
                    <a:pt x="3451082" y="41576"/>
                  </a:lnTo>
                  <a:lnTo>
                    <a:pt x="3436493" y="19938"/>
                  </a:lnTo>
                  <a:lnTo>
                    <a:pt x="3414855" y="5349"/>
                  </a:lnTo>
                  <a:lnTo>
                    <a:pt x="3388360" y="0"/>
                  </a:lnTo>
                  <a:close/>
                </a:path>
              </a:pathLst>
            </a:custGeom>
            <a:solidFill>
              <a:srgbClr val="CE00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8358" y="793496"/>
            <a:ext cx="30295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洗手時間應</a:t>
            </a:r>
            <a:r>
              <a:rPr sz="2000" b="0" spc="-1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在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40~60</a:t>
            </a:r>
            <a:r>
              <a:rPr sz="2000" b="0" spc="-1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秒</a:t>
            </a:r>
            <a:r>
              <a:rPr sz="20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之間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974068" y="6568440"/>
            <a:ext cx="586740" cy="504825"/>
          </a:xfrm>
          <a:custGeom>
            <a:avLst/>
            <a:gdLst/>
            <a:ahLst/>
            <a:cxnLst/>
            <a:rect l="l" t="t" r="r" b="b"/>
            <a:pathLst>
              <a:path w="586740" h="504825">
                <a:moveTo>
                  <a:pt x="293370" y="0"/>
                </a:moveTo>
                <a:lnTo>
                  <a:pt x="240628" y="4063"/>
                </a:lnTo>
                <a:lnTo>
                  <a:pt x="190992" y="15780"/>
                </a:lnTo>
                <a:lnTo>
                  <a:pt x="145288" y="34436"/>
                </a:lnTo>
                <a:lnTo>
                  <a:pt x="104343" y="59321"/>
                </a:lnTo>
                <a:lnTo>
                  <a:pt x="68987" y="89720"/>
                </a:lnTo>
                <a:lnTo>
                  <a:pt x="40047" y="124922"/>
                </a:lnTo>
                <a:lnTo>
                  <a:pt x="18350" y="164215"/>
                </a:lnTo>
                <a:lnTo>
                  <a:pt x="4725" y="206886"/>
                </a:lnTo>
                <a:lnTo>
                  <a:pt x="0" y="252222"/>
                </a:lnTo>
                <a:lnTo>
                  <a:pt x="4725" y="297557"/>
                </a:lnTo>
                <a:lnTo>
                  <a:pt x="18350" y="340228"/>
                </a:lnTo>
                <a:lnTo>
                  <a:pt x="40047" y="379521"/>
                </a:lnTo>
                <a:lnTo>
                  <a:pt x="68987" y="414723"/>
                </a:lnTo>
                <a:lnTo>
                  <a:pt x="104343" y="445122"/>
                </a:lnTo>
                <a:lnTo>
                  <a:pt x="145288" y="470007"/>
                </a:lnTo>
                <a:lnTo>
                  <a:pt x="190992" y="488663"/>
                </a:lnTo>
                <a:lnTo>
                  <a:pt x="240628" y="500380"/>
                </a:lnTo>
                <a:lnTo>
                  <a:pt x="293370" y="504444"/>
                </a:lnTo>
                <a:lnTo>
                  <a:pt x="346111" y="500380"/>
                </a:lnTo>
                <a:lnTo>
                  <a:pt x="395747" y="488663"/>
                </a:lnTo>
                <a:lnTo>
                  <a:pt x="441451" y="470007"/>
                </a:lnTo>
                <a:lnTo>
                  <a:pt x="482396" y="445122"/>
                </a:lnTo>
                <a:lnTo>
                  <a:pt x="517752" y="414723"/>
                </a:lnTo>
                <a:lnTo>
                  <a:pt x="546692" y="379521"/>
                </a:lnTo>
                <a:lnTo>
                  <a:pt x="568389" y="340228"/>
                </a:lnTo>
                <a:lnTo>
                  <a:pt x="582014" y="297557"/>
                </a:lnTo>
                <a:lnTo>
                  <a:pt x="586739" y="252222"/>
                </a:lnTo>
                <a:lnTo>
                  <a:pt x="582014" y="206886"/>
                </a:lnTo>
                <a:lnTo>
                  <a:pt x="568389" y="164215"/>
                </a:lnTo>
                <a:lnTo>
                  <a:pt x="546692" y="124922"/>
                </a:lnTo>
                <a:lnTo>
                  <a:pt x="517752" y="89720"/>
                </a:lnTo>
                <a:lnTo>
                  <a:pt x="482396" y="59321"/>
                </a:lnTo>
                <a:lnTo>
                  <a:pt x="441451" y="34436"/>
                </a:lnTo>
                <a:lnTo>
                  <a:pt x="395747" y="15780"/>
                </a:lnTo>
                <a:lnTo>
                  <a:pt x="346111" y="4063"/>
                </a:lnTo>
                <a:lnTo>
                  <a:pt x="293370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042393" y="6714083"/>
            <a:ext cx="3803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810"/>
              </a:lnSpc>
            </a:pPr>
            <a:fld id="{81D60167-4931-47E6-BA6A-407CBD079E47}" type="slidenum"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13</a:t>
            </a:fld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8153" y="342341"/>
            <a:ext cx="338327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5" dirty="0">
                <a:solidFill>
                  <a:srgbClr val="0EC6D2"/>
                </a:solidFill>
                <a:latin typeface="Noto Sans CJK JP Medium"/>
                <a:cs typeface="Noto Sans CJK JP Medium"/>
              </a:rPr>
              <a:t>學校洗手時機</a:t>
            </a:r>
            <a:endParaRPr sz="44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31948" y="4326636"/>
            <a:ext cx="2773680" cy="2900680"/>
            <a:chOff x="2631948" y="4326636"/>
            <a:chExt cx="2773680" cy="2900680"/>
          </a:xfrm>
        </p:grpSpPr>
        <p:sp>
          <p:nvSpPr>
            <p:cNvPr id="4" name="object 4"/>
            <p:cNvSpPr/>
            <p:nvPr/>
          </p:nvSpPr>
          <p:spPr>
            <a:xfrm>
              <a:off x="2667000" y="4326636"/>
              <a:ext cx="1987296" cy="266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0998" y="6424422"/>
              <a:ext cx="1987550" cy="629920"/>
            </a:xfrm>
            <a:custGeom>
              <a:avLst/>
              <a:gdLst/>
              <a:ahLst/>
              <a:cxnLst/>
              <a:rect l="l" t="t" r="r" b="b"/>
              <a:pathLst>
                <a:path w="1987550" h="629920">
                  <a:moveTo>
                    <a:pt x="1667637" y="0"/>
                  </a:moveTo>
                  <a:lnTo>
                    <a:pt x="319658" y="0"/>
                  </a:lnTo>
                  <a:lnTo>
                    <a:pt x="272425" y="3412"/>
                  </a:lnTo>
                  <a:lnTo>
                    <a:pt x="227341" y="13323"/>
                  </a:lnTo>
                  <a:lnTo>
                    <a:pt x="184904" y="29248"/>
                  </a:lnTo>
                  <a:lnTo>
                    <a:pt x="145606" y="50699"/>
                  </a:lnTo>
                  <a:lnTo>
                    <a:pt x="109944" y="77190"/>
                  </a:lnTo>
                  <a:lnTo>
                    <a:pt x="78411" y="108233"/>
                  </a:lnTo>
                  <a:lnTo>
                    <a:pt x="51502" y="143343"/>
                  </a:lnTo>
                  <a:lnTo>
                    <a:pt x="29711" y="182031"/>
                  </a:lnTo>
                  <a:lnTo>
                    <a:pt x="13535" y="223812"/>
                  </a:lnTo>
                  <a:lnTo>
                    <a:pt x="3466" y="268199"/>
                  </a:lnTo>
                  <a:lnTo>
                    <a:pt x="0" y="314705"/>
                  </a:lnTo>
                  <a:lnTo>
                    <a:pt x="3466" y="361212"/>
                  </a:lnTo>
                  <a:lnTo>
                    <a:pt x="13535" y="405599"/>
                  </a:lnTo>
                  <a:lnTo>
                    <a:pt x="29711" y="447380"/>
                  </a:lnTo>
                  <a:lnTo>
                    <a:pt x="51502" y="486068"/>
                  </a:lnTo>
                  <a:lnTo>
                    <a:pt x="78411" y="521178"/>
                  </a:lnTo>
                  <a:lnTo>
                    <a:pt x="109944" y="552221"/>
                  </a:lnTo>
                  <a:lnTo>
                    <a:pt x="145606" y="578712"/>
                  </a:lnTo>
                  <a:lnTo>
                    <a:pt x="184904" y="600163"/>
                  </a:lnTo>
                  <a:lnTo>
                    <a:pt x="227341" y="616088"/>
                  </a:lnTo>
                  <a:lnTo>
                    <a:pt x="272425" y="625999"/>
                  </a:lnTo>
                  <a:lnTo>
                    <a:pt x="319658" y="629411"/>
                  </a:lnTo>
                  <a:lnTo>
                    <a:pt x="1667637" y="629411"/>
                  </a:lnTo>
                  <a:lnTo>
                    <a:pt x="1714870" y="625999"/>
                  </a:lnTo>
                  <a:lnTo>
                    <a:pt x="1759954" y="616088"/>
                  </a:lnTo>
                  <a:lnTo>
                    <a:pt x="1802391" y="600163"/>
                  </a:lnTo>
                  <a:lnTo>
                    <a:pt x="1841689" y="578712"/>
                  </a:lnTo>
                  <a:lnTo>
                    <a:pt x="1877351" y="552221"/>
                  </a:lnTo>
                  <a:lnTo>
                    <a:pt x="1908884" y="521178"/>
                  </a:lnTo>
                  <a:lnTo>
                    <a:pt x="1935793" y="486068"/>
                  </a:lnTo>
                  <a:lnTo>
                    <a:pt x="1957584" y="447380"/>
                  </a:lnTo>
                  <a:lnTo>
                    <a:pt x="1973760" y="405599"/>
                  </a:lnTo>
                  <a:lnTo>
                    <a:pt x="1983829" y="361212"/>
                  </a:lnTo>
                  <a:lnTo>
                    <a:pt x="1987296" y="314705"/>
                  </a:lnTo>
                  <a:lnTo>
                    <a:pt x="1983829" y="268199"/>
                  </a:lnTo>
                  <a:lnTo>
                    <a:pt x="1973760" y="223812"/>
                  </a:lnTo>
                  <a:lnTo>
                    <a:pt x="1957584" y="182031"/>
                  </a:lnTo>
                  <a:lnTo>
                    <a:pt x="1935793" y="143343"/>
                  </a:lnTo>
                  <a:lnTo>
                    <a:pt x="1908884" y="108233"/>
                  </a:lnTo>
                  <a:lnTo>
                    <a:pt x="1877351" y="77190"/>
                  </a:lnTo>
                  <a:lnTo>
                    <a:pt x="1841689" y="50699"/>
                  </a:lnTo>
                  <a:lnTo>
                    <a:pt x="1802391" y="29248"/>
                  </a:lnTo>
                  <a:lnTo>
                    <a:pt x="1759954" y="13323"/>
                  </a:lnTo>
                  <a:lnTo>
                    <a:pt x="1714870" y="3412"/>
                  </a:lnTo>
                  <a:lnTo>
                    <a:pt x="16676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50998" y="6424422"/>
              <a:ext cx="1987550" cy="629920"/>
            </a:xfrm>
            <a:custGeom>
              <a:avLst/>
              <a:gdLst/>
              <a:ahLst/>
              <a:cxnLst/>
              <a:rect l="l" t="t" r="r" b="b"/>
              <a:pathLst>
                <a:path w="1987550" h="629920">
                  <a:moveTo>
                    <a:pt x="319658" y="0"/>
                  </a:moveTo>
                  <a:lnTo>
                    <a:pt x="1667637" y="0"/>
                  </a:lnTo>
                  <a:lnTo>
                    <a:pt x="1714870" y="3412"/>
                  </a:lnTo>
                  <a:lnTo>
                    <a:pt x="1759954" y="13323"/>
                  </a:lnTo>
                  <a:lnTo>
                    <a:pt x="1802391" y="29248"/>
                  </a:lnTo>
                  <a:lnTo>
                    <a:pt x="1841689" y="50699"/>
                  </a:lnTo>
                  <a:lnTo>
                    <a:pt x="1877351" y="77190"/>
                  </a:lnTo>
                  <a:lnTo>
                    <a:pt x="1908884" y="108233"/>
                  </a:lnTo>
                  <a:lnTo>
                    <a:pt x="1935793" y="143343"/>
                  </a:lnTo>
                  <a:lnTo>
                    <a:pt x="1957584" y="182031"/>
                  </a:lnTo>
                  <a:lnTo>
                    <a:pt x="1973760" y="223812"/>
                  </a:lnTo>
                  <a:lnTo>
                    <a:pt x="1983829" y="268199"/>
                  </a:lnTo>
                  <a:lnTo>
                    <a:pt x="1987296" y="314705"/>
                  </a:lnTo>
                  <a:lnTo>
                    <a:pt x="1983829" y="361212"/>
                  </a:lnTo>
                  <a:lnTo>
                    <a:pt x="1973760" y="405599"/>
                  </a:lnTo>
                  <a:lnTo>
                    <a:pt x="1957584" y="447380"/>
                  </a:lnTo>
                  <a:lnTo>
                    <a:pt x="1935793" y="486068"/>
                  </a:lnTo>
                  <a:lnTo>
                    <a:pt x="1908884" y="521178"/>
                  </a:lnTo>
                  <a:lnTo>
                    <a:pt x="1877351" y="552221"/>
                  </a:lnTo>
                  <a:lnTo>
                    <a:pt x="1841689" y="578712"/>
                  </a:lnTo>
                  <a:lnTo>
                    <a:pt x="1802391" y="600163"/>
                  </a:lnTo>
                  <a:lnTo>
                    <a:pt x="1759954" y="616088"/>
                  </a:lnTo>
                  <a:lnTo>
                    <a:pt x="1714870" y="625999"/>
                  </a:lnTo>
                  <a:lnTo>
                    <a:pt x="1667637" y="629411"/>
                  </a:lnTo>
                  <a:lnTo>
                    <a:pt x="319658" y="629411"/>
                  </a:lnTo>
                  <a:lnTo>
                    <a:pt x="272425" y="625999"/>
                  </a:lnTo>
                  <a:lnTo>
                    <a:pt x="227341" y="616088"/>
                  </a:lnTo>
                  <a:lnTo>
                    <a:pt x="184904" y="600163"/>
                  </a:lnTo>
                  <a:lnTo>
                    <a:pt x="145606" y="578712"/>
                  </a:lnTo>
                  <a:lnTo>
                    <a:pt x="109944" y="552221"/>
                  </a:lnTo>
                  <a:lnTo>
                    <a:pt x="78411" y="521178"/>
                  </a:lnTo>
                  <a:lnTo>
                    <a:pt x="51502" y="486068"/>
                  </a:lnTo>
                  <a:lnTo>
                    <a:pt x="29711" y="447380"/>
                  </a:lnTo>
                  <a:lnTo>
                    <a:pt x="13535" y="405599"/>
                  </a:lnTo>
                  <a:lnTo>
                    <a:pt x="3466" y="361212"/>
                  </a:lnTo>
                  <a:lnTo>
                    <a:pt x="0" y="314705"/>
                  </a:lnTo>
                  <a:lnTo>
                    <a:pt x="3466" y="268199"/>
                  </a:lnTo>
                  <a:lnTo>
                    <a:pt x="13535" y="223812"/>
                  </a:lnTo>
                  <a:lnTo>
                    <a:pt x="29711" y="182031"/>
                  </a:lnTo>
                  <a:lnTo>
                    <a:pt x="51502" y="143343"/>
                  </a:lnTo>
                  <a:lnTo>
                    <a:pt x="78411" y="108233"/>
                  </a:lnTo>
                  <a:lnTo>
                    <a:pt x="109944" y="77190"/>
                  </a:lnTo>
                  <a:lnTo>
                    <a:pt x="145606" y="50699"/>
                  </a:lnTo>
                  <a:lnTo>
                    <a:pt x="184904" y="29248"/>
                  </a:lnTo>
                  <a:lnTo>
                    <a:pt x="227341" y="13323"/>
                  </a:lnTo>
                  <a:lnTo>
                    <a:pt x="272425" y="3412"/>
                  </a:lnTo>
                  <a:lnTo>
                    <a:pt x="319658" y="0"/>
                  </a:lnTo>
                  <a:close/>
                </a:path>
              </a:pathLst>
            </a:custGeom>
            <a:ln w="38100">
              <a:solidFill>
                <a:srgbClr val="F3C5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07180" y="5954268"/>
              <a:ext cx="1298575" cy="1272540"/>
            </a:xfrm>
            <a:custGeom>
              <a:avLst/>
              <a:gdLst/>
              <a:ahLst/>
              <a:cxnLst/>
              <a:rect l="l" t="t" r="r" b="b"/>
              <a:pathLst>
                <a:path w="1298575" h="1272540">
                  <a:moveTo>
                    <a:pt x="649224" y="0"/>
                  </a:moveTo>
                  <a:lnTo>
                    <a:pt x="600776" y="1745"/>
                  </a:lnTo>
                  <a:lnTo>
                    <a:pt x="553294" y="6898"/>
                  </a:lnTo>
                  <a:lnTo>
                    <a:pt x="506904" y="15337"/>
                  </a:lnTo>
                  <a:lnTo>
                    <a:pt x="461732" y="26938"/>
                  </a:lnTo>
                  <a:lnTo>
                    <a:pt x="417903" y="41578"/>
                  </a:lnTo>
                  <a:lnTo>
                    <a:pt x="375542" y="59135"/>
                  </a:lnTo>
                  <a:lnTo>
                    <a:pt x="334776" y="79485"/>
                  </a:lnTo>
                  <a:lnTo>
                    <a:pt x="295730" y="102505"/>
                  </a:lnTo>
                  <a:lnTo>
                    <a:pt x="258529" y="128072"/>
                  </a:lnTo>
                  <a:lnTo>
                    <a:pt x="223299" y="156064"/>
                  </a:lnTo>
                  <a:lnTo>
                    <a:pt x="190166" y="186356"/>
                  </a:lnTo>
                  <a:lnTo>
                    <a:pt x="159255" y="218827"/>
                  </a:lnTo>
                  <a:lnTo>
                    <a:pt x="130692" y="253353"/>
                  </a:lnTo>
                  <a:lnTo>
                    <a:pt x="104602" y="289811"/>
                  </a:lnTo>
                  <a:lnTo>
                    <a:pt x="81112" y="328078"/>
                  </a:lnTo>
                  <a:lnTo>
                    <a:pt x="60346" y="368031"/>
                  </a:lnTo>
                  <a:lnTo>
                    <a:pt x="42430" y="409547"/>
                  </a:lnTo>
                  <a:lnTo>
                    <a:pt x="27490" y="452504"/>
                  </a:lnTo>
                  <a:lnTo>
                    <a:pt x="15651" y="496777"/>
                  </a:lnTo>
                  <a:lnTo>
                    <a:pt x="7040" y="542245"/>
                  </a:lnTo>
                  <a:lnTo>
                    <a:pt x="1780" y="588783"/>
                  </a:lnTo>
                  <a:lnTo>
                    <a:pt x="0" y="636270"/>
                  </a:lnTo>
                  <a:lnTo>
                    <a:pt x="1780" y="683754"/>
                  </a:lnTo>
                  <a:lnTo>
                    <a:pt x="7040" y="730291"/>
                  </a:lnTo>
                  <a:lnTo>
                    <a:pt x="15651" y="775758"/>
                  </a:lnTo>
                  <a:lnTo>
                    <a:pt x="27490" y="820030"/>
                  </a:lnTo>
                  <a:lnTo>
                    <a:pt x="42430" y="862986"/>
                  </a:lnTo>
                  <a:lnTo>
                    <a:pt x="60346" y="904502"/>
                  </a:lnTo>
                  <a:lnTo>
                    <a:pt x="81112" y="944455"/>
                  </a:lnTo>
                  <a:lnTo>
                    <a:pt x="104602" y="982722"/>
                  </a:lnTo>
                  <a:lnTo>
                    <a:pt x="130692" y="1019181"/>
                  </a:lnTo>
                  <a:lnTo>
                    <a:pt x="159255" y="1053707"/>
                  </a:lnTo>
                  <a:lnTo>
                    <a:pt x="190166" y="1086178"/>
                  </a:lnTo>
                  <a:lnTo>
                    <a:pt x="223299" y="1116471"/>
                  </a:lnTo>
                  <a:lnTo>
                    <a:pt x="258529" y="1144463"/>
                  </a:lnTo>
                  <a:lnTo>
                    <a:pt x="295730" y="1170031"/>
                  </a:lnTo>
                  <a:lnTo>
                    <a:pt x="334776" y="1193051"/>
                  </a:lnTo>
                  <a:lnTo>
                    <a:pt x="375542" y="1213402"/>
                  </a:lnTo>
                  <a:lnTo>
                    <a:pt x="417903" y="1230959"/>
                  </a:lnTo>
                  <a:lnTo>
                    <a:pt x="461732" y="1245600"/>
                  </a:lnTo>
                  <a:lnTo>
                    <a:pt x="506904" y="1257201"/>
                  </a:lnTo>
                  <a:lnTo>
                    <a:pt x="553294" y="1265640"/>
                  </a:lnTo>
                  <a:lnTo>
                    <a:pt x="600776" y="1270794"/>
                  </a:lnTo>
                  <a:lnTo>
                    <a:pt x="649224" y="1272539"/>
                  </a:lnTo>
                  <a:lnTo>
                    <a:pt x="697671" y="1270794"/>
                  </a:lnTo>
                  <a:lnTo>
                    <a:pt x="745153" y="1265640"/>
                  </a:lnTo>
                  <a:lnTo>
                    <a:pt x="791543" y="1257201"/>
                  </a:lnTo>
                  <a:lnTo>
                    <a:pt x="836715" y="1245600"/>
                  </a:lnTo>
                  <a:lnTo>
                    <a:pt x="880544" y="1230959"/>
                  </a:lnTo>
                  <a:lnTo>
                    <a:pt x="922905" y="1213402"/>
                  </a:lnTo>
                  <a:lnTo>
                    <a:pt x="963671" y="1193051"/>
                  </a:lnTo>
                  <a:lnTo>
                    <a:pt x="1002717" y="1170031"/>
                  </a:lnTo>
                  <a:lnTo>
                    <a:pt x="1039918" y="1144463"/>
                  </a:lnTo>
                  <a:lnTo>
                    <a:pt x="1075148" y="1116471"/>
                  </a:lnTo>
                  <a:lnTo>
                    <a:pt x="1108281" y="1086178"/>
                  </a:lnTo>
                  <a:lnTo>
                    <a:pt x="1139192" y="1053707"/>
                  </a:lnTo>
                  <a:lnTo>
                    <a:pt x="1167755" y="1019181"/>
                  </a:lnTo>
                  <a:lnTo>
                    <a:pt x="1193845" y="982722"/>
                  </a:lnTo>
                  <a:lnTo>
                    <a:pt x="1217335" y="944455"/>
                  </a:lnTo>
                  <a:lnTo>
                    <a:pt x="1238101" y="904502"/>
                  </a:lnTo>
                  <a:lnTo>
                    <a:pt x="1256017" y="862986"/>
                  </a:lnTo>
                  <a:lnTo>
                    <a:pt x="1270957" y="820030"/>
                  </a:lnTo>
                  <a:lnTo>
                    <a:pt x="1282796" y="775758"/>
                  </a:lnTo>
                  <a:lnTo>
                    <a:pt x="1291407" y="730291"/>
                  </a:lnTo>
                  <a:lnTo>
                    <a:pt x="1296667" y="683754"/>
                  </a:lnTo>
                  <a:lnTo>
                    <a:pt x="1298448" y="636270"/>
                  </a:lnTo>
                  <a:lnTo>
                    <a:pt x="1296667" y="588783"/>
                  </a:lnTo>
                  <a:lnTo>
                    <a:pt x="1291407" y="542245"/>
                  </a:lnTo>
                  <a:lnTo>
                    <a:pt x="1282796" y="496777"/>
                  </a:lnTo>
                  <a:lnTo>
                    <a:pt x="1270957" y="452504"/>
                  </a:lnTo>
                  <a:lnTo>
                    <a:pt x="1256017" y="409547"/>
                  </a:lnTo>
                  <a:lnTo>
                    <a:pt x="1238101" y="368031"/>
                  </a:lnTo>
                  <a:lnTo>
                    <a:pt x="1217335" y="328078"/>
                  </a:lnTo>
                  <a:lnTo>
                    <a:pt x="1193845" y="289811"/>
                  </a:lnTo>
                  <a:lnTo>
                    <a:pt x="1167755" y="253353"/>
                  </a:lnTo>
                  <a:lnTo>
                    <a:pt x="1139192" y="218827"/>
                  </a:lnTo>
                  <a:lnTo>
                    <a:pt x="1108281" y="186356"/>
                  </a:lnTo>
                  <a:lnTo>
                    <a:pt x="1075148" y="156064"/>
                  </a:lnTo>
                  <a:lnTo>
                    <a:pt x="1039918" y="128072"/>
                  </a:lnTo>
                  <a:lnTo>
                    <a:pt x="1002717" y="102505"/>
                  </a:lnTo>
                  <a:lnTo>
                    <a:pt x="963671" y="79485"/>
                  </a:lnTo>
                  <a:lnTo>
                    <a:pt x="922905" y="59135"/>
                  </a:lnTo>
                  <a:lnTo>
                    <a:pt x="880544" y="41578"/>
                  </a:lnTo>
                  <a:lnTo>
                    <a:pt x="836715" y="26938"/>
                  </a:lnTo>
                  <a:lnTo>
                    <a:pt x="791543" y="15337"/>
                  </a:lnTo>
                  <a:lnTo>
                    <a:pt x="745153" y="6898"/>
                  </a:lnTo>
                  <a:lnTo>
                    <a:pt x="697671" y="1745"/>
                  </a:lnTo>
                  <a:lnTo>
                    <a:pt x="649224" y="0"/>
                  </a:lnTo>
                  <a:close/>
                </a:path>
              </a:pathLst>
            </a:custGeom>
            <a:solidFill>
              <a:srgbClr val="CE00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22829" y="6039408"/>
            <a:ext cx="236728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5110" algn="l"/>
              </a:tabLst>
            </a:pPr>
            <a:r>
              <a:rPr sz="3200" b="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進教室	</a:t>
            </a:r>
            <a:r>
              <a:rPr sz="6600" dirty="0">
                <a:solidFill>
                  <a:srgbClr val="FFFFFF"/>
                </a:solidFill>
                <a:latin typeface="Droid Sans Fallback"/>
                <a:cs typeface="Droid Sans Fallback"/>
              </a:rPr>
              <a:t>前</a:t>
            </a:r>
            <a:endParaRPr sz="6600">
              <a:latin typeface="Droid Sans Fallback"/>
              <a:cs typeface="Droid Sans Fallb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9936" y="1429512"/>
            <a:ext cx="3863340" cy="2546985"/>
            <a:chOff x="249936" y="1429512"/>
            <a:chExt cx="3863340" cy="2546985"/>
          </a:xfrm>
        </p:grpSpPr>
        <p:sp>
          <p:nvSpPr>
            <p:cNvPr id="10" name="object 10"/>
            <p:cNvSpPr/>
            <p:nvPr/>
          </p:nvSpPr>
          <p:spPr>
            <a:xfrm>
              <a:off x="249936" y="1429512"/>
              <a:ext cx="3863340" cy="25466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61566" y="3236214"/>
              <a:ext cx="1987550" cy="629920"/>
            </a:xfrm>
            <a:custGeom>
              <a:avLst/>
              <a:gdLst/>
              <a:ahLst/>
              <a:cxnLst/>
              <a:rect l="l" t="t" r="r" b="b"/>
              <a:pathLst>
                <a:path w="1987550" h="629920">
                  <a:moveTo>
                    <a:pt x="1667636" y="0"/>
                  </a:moveTo>
                  <a:lnTo>
                    <a:pt x="319658" y="0"/>
                  </a:lnTo>
                  <a:lnTo>
                    <a:pt x="272425" y="3410"/>
                  </a:lnTo>
                  <a:lnTo>
                    <a:pt x="227341" y="13319"/>
                  </a:lnTo>
                  <a:lnTo>
                    <a:pt x="184904" y="29240"/>
                  </a:lnTo>
                  <a:lnTo>
                    <a:pt x="145606" y="50687"/>
                  </a:lnTo>
                  <a:lnTo>
                    <a:pt x="109944" y="77173"/>
                  </a:lnTo>
                  <a:lnTo>
                    <a:pt x="78411" y="108213"/>
                  </a:lnTo>
                  <a:lnTo>
                    <a:pt x="51502" y="143320"/>
                  </a:lnTo>
                  <a:lnTo>
                    <a:pt x="29711" y="182009"/>
                  </a:lnTo>
                  <a:lnTo>
                    <a:pt x="13535" y="223794"/>
                  </a:lnTo>
                  <a:lnTo>
                    <a:pt x="3466" y="268188"/>
                  </a:lnTo>
                  <a:lnTo>
                    <a:pt x="0" y="314705"/>
                  </a:lnTo>
                  <a:lnTo>
                    <a:pt x="3466" y="361223"/>
                  </a:lnTo>
                  <a:lnTo>
                    <a:pt x="13535" y="405617"/>
                  </a:lnTo>
                  <a:lnTo>
                    <a:pt x="29711" y="447402"/>
                  </a:lnTo>
                  <a:lnTo>
                    <a:pt x="51502" y="486091"/>
                  </a:lnTo>
                  <a:lnTo>
                    <a:pt x="78411" y="521198"/>
                  </a:lnTo>
                  <a:lnTo>
                    <a:pt x="109944" y="552238"/>
                  </a:lnTo>
                  <a:lnTo>
                    <a:pt x="145606" y="578724"/>
                  </a:lnTo>
                  <a:lnTo>
                    <a:pt x="184904" y="600171"/>
                  </a:lnTo>
                  <a:lnTo>
                    <a:pt x="227341" y="616092"/>
                  </a:lnTo>
                  <a:lnTo>
                    <a:pt x="272425" y="626001"/>
                  </a:lnTo>
                  <a:lnTo>
                    <a:pt x="319658" y="629412"/>
                  </a:lnTo>
                  <a:lnTo>
                    <a:pt x="1667636" y="629412"/>
                  </a:lnTo>
                  <a:lnTo>
                    <a:pt x="1714870" y="626001"/>
                  </a:lnTo>
                  <a:lnTo>
                    <a:pt x="1759954" y="616092"/>
                  </a:lnTo>
                  <a:lnTo>
                    <a:pt x="1802391" y="600171"/>
                  </a:lnTo>
                  <a:lnTo>
                    <a:pt x="1841689" y="578724"/>
                  </a:lnTo>
                  <a:lnTo>
                    <a:pt x="1877351" y="552238"/>
                  </a:lnTo>
                  <a:lnTo>
                    <a:pt x="1908884" y="521198"/>
                  </a:lnTo>
                  <a:lnTo>
                    <a:pt x="1935793" y="486091"/>
                  </a:lnTo>
                  <a:lnTo>
                    <a:pt x="1957584" y="447402"/>
                  </a:lnTo>
                  <a:lnTo>
                    <a:pt x="1973760" y="405617"/>
                  </a:lnTo>
                  <a:lnTo>
                    <a:pt x="1983829" y="361223"/>
                  </a:lnTo>
                  <a:lnTo>
                    <a:pt x="1987295" y="314705"/>
                  </a:lnTo>
                  <a:lnTo>
                    <a:pt x="1983829" y="268188"/>
                  </a:lnTo>
                  <a:lnTo>
                    <a:pt x="1973760" y="223794"/>
                  </a:lnTo>
                  <a:lnTo>
                    <a:pt x="1957584" y="182009"/>
                  </a:lnTo>
                  <a:lnTo>
                    <a:pt x="1935793" y="143320"/>
                  </a:lnTo>
                  <a:lnTo>
                    <a:pt x="1908884" y="108213"/>
                  </a:lnTo>
                  <a:lnTo>
                    <a:pt x="1877351" y="77173"/>
                  </a:lnTo>
                  <a:lnTo>
                    <a:pt x="1841689" y="50687"/>
                  </a:lnTo>
                  <a:lnTo>
                    <a:pt x="1802391" y="29240"/>
                  </a:lnTo>
                  <a:lnTo>
                    <a:pt x="1759954" y="13319"/>
                  </a:lnTo>
                  <a:lnTo>
                    <a:pt x="1714870" y="3410"/>
                  </a:lnTo>
                  <a:lnTo>
                    <a:pt x="1667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61566" y="3236214"/>
              <a:ext cx="1987550" cy="629920"/>
            </a:xfrm>
            <a:custGeom>
              <a:avLst/>
              <a:gdLst/>
              <a:ahLst/>
              <a:cxnLst/>
              <a:rect l="l" t="t" r="r" b="b"/>
              <a:pathLst>
                <a:path w="1987550" h="629920">
                  <a:moveTo>
                    <a:pt x="319658" y="0"/>
                  </a:moveTo>
                  <a:lnTo>
                    <a:pt x="1667636" y="0"/>
                  </a:lnTo>
                  <a:lnTo>
                    <a:pt x="1714870" y="3410"/>
                  </a:lnTo>
                  <a:lnTo>
                    <a:pt x="1759954" y="13319"/>
                  </a:lnTo>
                  <a:lnTo>
                    <a:pt x="1802391" y="29240"/>
                  </a:lnTo>
                  <a:lnTo>
                    <a:pt x="1841689" y="50687"/>
                  </a:lnTo>
                  <a:lnTo>
                    <a:pt x="1877351" y="77173"/>
                  </a:lnTo>
                  <a:lnTo>
                    <a:pt x="1908884" y="108213"/>
                  </a:lnTo>
                  <a:lnTo>
                    <a:pt x="1935793" y="143320"/>
                  </a:lnTo>
                  <a:lnTo>
                    <a:pt x="1957584" y="182009"/>
                  </a:lnTo>
                  <a:lnTo>
                    <a:pt x="1973760" y="223794"/>
                  </a:lnTo>
                  <a:lnTo>
                    <a:pt x="1983829" y="268188"/>
                  </a:lnTo>
                  <a:lnTo>
                    <a:pt x="1987295" y="314705"/>
                  </a:lnTo>
                  <a:lnTo>
                    <a:pt x="1983829" y="361223"/>
                  </a:lnTo>
                  <a:lnTo>
                    <a:pt x="1973760" y="405617"/>
                  </a:lnTo>
                  <a:lnTo>
                    <a:pt x="1957584" y="447402"/>
                  </a:lnTo>
                  <a:lnTo>
                    <a:pt x="1935793" y="486091"/>
                  </a:lnTo>
                  <a:lnTo>
                    <a:pt x="1908884" y="521198"/>
                  </a:lnTo>
                  <a:lnTo>
                    <a:pt x="1877351" y="552238"/>
                  </a:lnTo>
                  <a:lnTo>
                    <a:pt x="1841689" y="578724"/>
                  </a:lnTo>
                  <a:lnTo>
                    <a:pt x="1802391" y="600171"/>
                  </a:lnTo>
                  <a:lnTo>
                    <a:pt x="1759954" y="616092"/>
                  </a:lnTo>
                  <a:lnTo>
                    <a:pt x="1714870" y="626001"/>
                  </a:lnTo>
                  <a:lnTo>
                    <a:pt x="1667636" y="629412"/>
                  </a:lnTo>
                  <a:lnTo>
                    <a:pt x="319658" y="629412"/>
                  </a:lnTo>
                  <a:lnTo>
                    <a:pt x="272425" y="626001"/>
                  </a:lnTo>
                  <a:lnTo>
                    <a:pt x="227341" y="616092"/>
                  </a:lnTo>
                  <a:lnTo>
                    <a:pt x="184904" y="600171"/>
                  </a:lnTo>
                  <a:lnTo>
                    <a:pt x="145606" y="578724"/>
                  </a:lnTo>
                  <a:lnTo>
                    <a:pt x="109944" y="552238"/>
                  </a:lnTo>
                  <a:lnTo>
                    <a:pt x="78411" y="521198"/>
                  </a:lnTo>
                  <a:lnTo>
                    <a:pt x="51502" y="486091"/>
                  </a:lnTo>
                  <a:lnTo>
                    <a:pt x="29711" y="447402"/>
                  </a:lnTo>
                  <a:lnTo>
                    <a:pt x="13535" y="405617"/>
                  </a:lnTo>
                  <a:lnTo>
                    <a:pt x="3466" y="361223"/>
                  </a:lnTo>
                  <a:lnTo>
                    <a:pt x="0" y="314705"/>
                  </a:lnTo>
                  <a:lnTo>
                    <a:pt x="3466" y="268188"/>
                  </a:lnTo>
                  <a:lnTo>
                    <a:pt x="13535" y="223794"/>
                  </a:lnTo>
                  <a:lnTo>
                    <a:pt x="29711" y="182009"/>
                  </a:lnTo>
                  <a:lnTo>
                    <a:pt x="51502" y="143320"/>
                  </a:lnTo>
                  <a:lnTo>
                    <a:pt x="78411" y="108213"/>
                  </a:lnTo>
                  <a:lnTo>
                    <a:pt x="109944" y="77173"/>
                  </a:lnTo>
                  <a:lnTo>
                    <a:pt x="145606" y="50687"/>
                  </a:lnTo>
                  <a:lnTo>
                    <a:pt x="184904" y="29240"/>
                  </a:lnTo>
                  <a:lnTo>
                    <a:pt x="227341" y="13319"/>
                  </a:lnTo>
                  <a:lnTo>
                    <a:pt x="272425" y="3410"/>
                  </a:lnTo>
                  <a:lnTo>
                    <a:pt x="319658" y="0"/>
                  </a:lnTo>
                  <a:close/>
                </a:path>
              </a:pathLst>
            </a:custGeom>
            <a:ln w="38100">
              <a:solidFill>
                <a:srgbClr val="F3C5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33397" y="3282188"/>
            <a:ext cx="12471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吃東西</a:t>
            </a:r>
            <a:endParaRPr sz="3200">
              <a:latin typeface="Noto Sans CJK JP Medium"/>
              <a:cs typeface="Noto Sans CJK JP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78708" y="2750820"/>
            <a:ext cx="1298575" cy="1274445"/>
          </a:xfrm>
          <a:custGeom>
            <a:avLst/>
            <a:gdLst/>
            <a:ahLst/>
            <a:cxnLst/>
            <a:rect l="l" t="t" r="r" b="b"/>
            <a:pathLst>
              <a:path w="1298575" h="1274445">
                <a:moveTo>
                  <a:pt x="649224" y="0"/>
                </a:moveTo>
                <a:lnTo>
                  <a:pt x="600776" y="1747"/>
                </a:lnTo>
                <a:lnTo>
                  <a:pt x="553294" y="6907"/>
                </a:lnTo>
                <a:lnTo>
                  <a:pt x="506904" y="15357"/>
                </a:lnTo>
                <a:lnTo>
                  <a:pt x="461732" y="26973"/>
                </a:lnTo>
                <a:lnTo>
                  <a:pt x="417903" y="41633"/>
                </a:lnTo>
                <a:lnTo>
                  <a:pt x="375542" y="59212"/>
                </a:lnTo>
                <a:lnTo>
                  <a:pt x="334776" y="79588"/>
                </a:lnTo>
                <a:lnTo>
                  <a:pt x="295730" y="102638"/>
                </a:lnTo>
                <a:lnTo>
                  <a:pt x="258529" y="128237"/>
                </a:lnTo>
                <a:lnTo>
                  <a:pt x="223299" y="156264"/>
                </a:lnTo>
                <a:lnTo>
                  <a:pt x="190166" y="186594"/>
                </a:lnTo>
                <a:lnTo>
                  <a:pt x="159255" y="219105"/>
                </a:lnTo>
                <a:lnTo>
                  <a:pt x="130692" y="253673"/>
                </a:lnTo>
                <a:lnTo>
                  <a:pt x="104602" y="290176"/>
                </a:lnTo>
                <a:lnTo>
                  <a:pt x="81112" y="328489"/>
                </a:lnTo>
                <a:lnTo>
                  <a:pt x="60346" y="368489"/>
                </a:lnTo>
                <a:lnTo>
                  <a:pt x="42430" y="410054"/>
                </a:lnTo>
                <a:lnTo>
                  <a:pt x="27490" y="453060"/>
                </a:lnTo>
                <a:lnTo>
                  <a:pt x="15651" y="497384"/>
                </a:lnTo>
                <a:lnTo>
                  <a:pt x="7040" y="542903"/>
                </a:lnTo>
                <a:lnTo>
                  <a:pt x="1780" y="589493"/>
                </a:lnTo>
                <a:lnTo>
                  <a:pt x="0" y="637032"/>
                </a:lnTo>
                <a:lnTo>
                  <a:pt x="1780" y="684570"/>
                </a:lnTo>
                <a:lnTo>
                  <a:pt x="7040" y="731160"/>
                </a:lnTo>
                <a:lnTo>
                  <a:pt x="15651" y="776679"/>
                </a:lnTo>
                <a:lnTo>
                  <a:pt x="27490" y="821003"/>
                </a:lnTo>
                <a:lnTo>
                  <a:pt x="42430" y="864009"/>
                </a:lnTo>
                <a:lnTo>
                  <a:pt x="60346" y="905574"/>
                </a:lnTo>
                <a:lnTo>
                  <a:pt x="81112" y="945574"/>
                </a:lnTo>
                <a:lnTo>
                  <a:pt x="104602" y="983887"/>
                </a:lnTo>
                <a:lnTo>
                  <a:pt x="130692" y="1020390"/>
                </a:lnTo>
                <a:lnTo>
                  <a:pt x="159255" y="1054958"/>
                </a:lnTo>
                <a:lnTo>
                  <a:pt x="190166" y="1087469"/>
                </a:lnTo>
                <a:lnTo>
                  <a:pt x="223299" y="1117799"/>
                </a:lnTo>
                <a:lnTo>
                  <a:pt x="258529" y="1145826"/>
                </a:lnTo>
                <a:lnTo>
                  <a:pt x="295730" y="1171425"/>
                </a:lnTo>
                <a:lnTo>
                  <a:pt x="334776" y="1194475"/>
                </a:lnTo>
                <a:lnTo>
                  <a:pt x="375542" y="1214851"/>
                </a:lnTo>
                <a:lnTo>
                  <a:pt x="417903" y="1232430"/>
                </a:lnTo>
                <a:lnTo>
                  <a:pt x="461732" y="1247090"/>
                </a:lnTo>
                <a:lnTo>
                  <a:pt x="506904" y="1258706"/>
                </a:lnTo>
                <a:lnTo>
                  <a:pt x="553294" y="1267156"/>
                </a:lnTo>
                <a:lnTo>
                  <a:pt x="600776" y="1272316"/>
                </a:lnTo>
                <a:lnTo>
                  <a:pt x="649224" y="1274064"/>
                </a:lnTo>
                <a:lnTo>
                  <a:pt x="697671" y="1272316"/>
                </a:lnTo>
                <a:lnTo>
                  <a:pt x="745153" y="1267156"/>
                </a:lnTo>
                <a:lnTo>
                  <a:pt x="791543" y="1258706"/>
                </a:lnTo>
                <a:lnTo>
                  <a:pt x="836715" y="1247090"/>
                </a:lnTo>
                <a:lnTo>
                  <a:pt x="880544" y="1232430"/>
                </a:lnTo>
                <a:lnTo>
                  <a:pt x="922905" y="1214851"/>
                </a:lnTo>
                <a:lnTo>
                  <a:pt x="963671" y="1194475"/>
                </a:lnTo>
                <a:lnTo>
                  <a:pt x="1002717" y="1171425"/>
                </a:lnTo>
                <a:lnTo>
                  <a:pt x="1039918" y="1145826"/>
                </a:lnTo>
                <a:lnTo>
                  <a:pt x="1075148" y="1117799"/>
                </a:lnTo>
                <a:lnTo>
                  <a:pt x="1108281" y="1087469"/>
                </a:lnTo>
                <a:lnTo>
                  <a:pt x="1139192" y="1054958"/>
                </a:lnTo>
                <a:lnTo>
                  <a:pt x="1167755" y="1020390"/>
                </a:lnTo>
                <a:lnTo>
                  <a:pt x="1193845" y="983887"/>
                </a:lnTo>
                <a:lnTo>
                  <a:pt x="1217335" y="945574"/>
                </a:lnTo>
                <a:lnTo>
                  <a:pt x="1238101" y="905574"/>
                </a:lnTo>
                <a:lnTo>
                  <a:pt x="1256017" y="864009"/>
                </a:lnTo>
                <a:lnTo>
                  <a:pt x="1270957" y="821003"/>
                </a:lnTo>
                <a:lnTo>
                  <a:pt x="1282796" y="776679"/>
                </a:lnTo>
                <a:lnTo>
                  <a:pt x="1291407" y="731160"/>
                </a:lnTo>
                <a:lnTo>
                  <a:pt x="1296667" y="684570"/>
                </a:lnTo>
                <a:lnTo>
                  <a:pt x="1298447" y="637032"/>
                </a:lnTo>
                <a:lnTo>
                  <a:pt x="1296667" y="589493"/>
                </a:lnTo>
                <a:lnTo>
                  <a:pt x="1291407" y="542903"/>
                </a:lnTo>
                <a:lnTo>
                  <a:pt x="1282796" y="497384"/>
                </a:lnTo>
                <a:lnTo>
                  <a:pt x="1270957" y="453060"/>
                </a:lnTo>
                <a:lnTo>
                  <a:pt x="1256017" y="410054"/>
                </a:lnTo>
                <a:lnTo>
                  <a:pt x="1238101" y="368489"/>
                </a:lnTo>
                <a:lnTo>
                  <a:pt x="1217335" y="328489"/>
                </a:lnTo>
                <a:lnTo>
                  <a:pt x="1193845" y="290176"/>
                </a:lnTo>
                <a:lnTo>
                  <a:pt x="1167755" y="253673"/>
                </a:lnTo>
                <a:lnTo>
                  <a:pt x="1139192" y="219105"/>
                </a:lnTo>
                <a:lnTo>
                  <a:pt x="1108281" y="186594"/>
                </a:lnTo>
                <a:lnTo>
                  <a:pt x="1075148" y="156264"/>
                </a:lnTo>
                <a:lnTo>
                  <a:pt x="1039918" y="128237"/>
                </a:lnTo>
                <a:lnTo>
                  <a:pt x="1002717" y="102638"/>
                </a:lnTo>
                <a:lnTo>
                  <a:pt x="963671" y="79588"/>
                </a:lnTo>
                <a:lnTo>
                  <a:pt x="922905" y="59212"/>
                </a:lnTo>
                <a:lnTo>
                  <a:pt x="880544" y="41633"/>
                </a:lnTo>
                <a:lnTo>
                  <a:pt x="836715" y="26973"/>
                </a:lnTo>
                <a:lnTo>
                  <a:pt x="791543" y="15357"/>
                </a:lnTo>
                <a:lnTo>
                  <a:pt x="745153" y="6907"/>
                </a:lnTo>
                <a:lnTo>
                  <a:pt x="697671" y="1747"/>
                </a:lnTo>
                <a:lnTo>
                  <a:pt x="649224" y="0"/>
                </a:lnTo>
                <a:close/>
              </a:path>
            </a:pathLst>
          </a:custGeom>
          <a:solidFill>
            <a:srgbClr val="CE00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596766" y="2822575"/>
            <a:ext cx="86360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dirty="0">
                <a:solidFill>
                  <a:srgbClr val="FFFFFF"/>
                </a:solidFill>
                <a:latin typeface="Droid Sans Fallback"/>
                <a:cs typeface="Droid Sans Fallback"/>
              </a:rPr>
              <a:t>前</a:t>
            </a:r>
            <a:endParaRPr sz="6600">
              <a:latin typeface="Droid Sans Fallback"/>
              <a:cs typeface="Droid Sans Fallbac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260847" y="251460"/>
            <a:ext cx="3007360" cy="3790315"/>
            <a:chOff x="5260847" y="251460"/>
            <a:chExt cx="3007360" cy="3790315"/>
          </a:xfrm>
        </p:grpSpPr>
        <p:sp>
          <p:nvSpPr>
            <p:cNvPr id="17" name="object 17"/>
            <p:cNvSpPr/>
            <p:nvPr/>
          </p:nvSpPr>
          <p:spPr>
            <a:xfrm>
              <a:off x="5260847" y="251460"/>
              <a:ext cx="2375916" cy="37856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17641" y="3256026"/>
              <a:ext cx="1987550" cy="629920"/>
            </a:xfrm>
            <a:custGeom>
              <a:avLst/>
              <a:gdLst/>
              <a:ahLst/>
              <a:cxnLst/>
              <a:rect l="l" t="t" r="r" b="b"/>
              <a:pathLst>
                <a:path w="1987550" h="629920">
                  <a:moveTo>
                    <a:pt x="1667637" y="0"/>
                  </a:moveTo>
                  <a:lnTo>
                    <a:pt x="319659" y="0"/>
                  </a:lnTo>
                  <a:lnTo>
                    <a:pt x="272425" y="3410"/>
                  </a:lnTo>
                  <a:lnTo>
                    <a:pt x="227341" y="13319"/>
                  </a:lnTo>
                  <a:lnTo>
                    <a:pt x="184904" y="29240"/>
                  </a:lnTo>
                  <a:lnTo>
                    <a:pt x="145606" y="50687"/>
                  </a:lnTo>
                  <a:lnTo>
                    <a:pt x="109944" y="77173"/>
                  </a:lnTo>
                  <a:lnTo>
                    <a:pt x="78411" y="108213"/>
                  </a:lnTo>
                  <a:lnTo>
                    <a:pt x="51502" y="143320"/>
                  </a:lnTo>
                  <a:lnTo>
                    <a:pt x="29711" y="182009"/>
                  </a:lnTo>
                  <a:lnTo>
                    <a:pt x="13535" y="223794"/>
                  </a:lnTo>
                  <a:lnTo>
                    <a:pt x="3466" y="268188"/>
                  </a:lnTo>
                  <a:lnTo>
                    <a:pt x="0" y="314705"/>
                  </a:lnTo>
                  <a:lnTo>
                    <a:pt x="3466" y="361223"/>
                  </a:lnTo>
                  <a:lnTo>
                    <a:pt x="13535" y="405617"/>
                  </a:lnTo>
                  <a:lnTo>
                    <a:pt x="29711" y="447402"/>
                  </a:lnTo>
                  <a:lnTo>
                    <a:pt x="51502" y="486091"/>
                  </a:lnTo>
                  <a:lnTo>
                    <a:pt x="78411" y="521198"/>
                  </a:lnTo>
                  <a:lnTo>
                    <a:pt x="109944" y="552238"/>
                  </a:lnTo>
                  <a:lnTo>
                    <a:pt x="145606" y="578724"/>
                  </a:lnTo>
                  <a:lnTo>
                    <a:pt x="184904" y="600171"/>
                  </a:lnTo>
                  <a:lnTo>
                    <a:pt x="227341" y="616092"/>
                  </a:lnTo>
                  <a:lnTo>
                    <a:pt x="272425" y="626001"/>
                  </a:lnTo>
                  <a:lnTo>
                    <a:pt x="319659" y="629412"/>
                  </a:lnTo>
                  <a:lnTo>
                    <a:pt x="1667637" y="629412"/>
                  </a:lnTo>
                  <a:lnTo>
                    <a:pt x="1714870" y="626001"/>
                  </a:lnTo>
                  <a:lnTo>
                    <a:pt x="1759954" y="616092"/>
                  </a:lnTo>
                  <a:lnTo>
                    <a:pt x="1802391" y="600171"/>
                  </a:lnTo>
                  <a:lnTo>
                    <a:pt x="1841689" y="578724"/>
                  </a:lnTo>
                  <a:lnTo>
                    <a:pt x="1877351" y="552238"/>
                  </a:lnTo>
                  <a:lnTo>
                    <a:pt x="1908884" y="521198"/>
                  </a:lnTo>
                  <a:lnTo>
                    <a:pt x="1935793" y="486091"/>
                  </a:lnTo>
                  <a:lnTo>
                    <a:pt x="1957584" y="447402"/>
                  </a:lnTo>
                  <a:lnTo>
                    <a:pt x="1973760" y="405617"/>
                  </a:lnTo>
                  <a:lnTo>
                    <a:pt x="1983829" y="361223"/>
                  </a:lnTo>
                  <a:lnTo>
                    <a:pt x="1987296" y="314705"/>
                  </a:lnTo>
                  <a:lnTo>
                    <a:pt x="1983829" y="268188"/>
                  </a:lnTo>
                  <a:lnTo>
                    <a:pt x="1973760" y="223794"/>
                  </a:lnTo>
                  <a:lnTo>
                    <a:pt x="1957584" y="182009"/>
                  </a:lnTo>
                  <a:lnTo>
                    <a:pt x="1935793" y="143320"/>
                  </a:lnTo>
                  <a:lnTo>
                    <a:pt x="1908884" y="108213"/>
                  </a:lnTo>
                  <a:lnTo>
                    <a:pt x="1877351" y="77173"/>
                  </a:lnTo>
                  <a:lnTo>
                    <a:pt x="1841689" y="50687"/>
                  </a:lnTo>
                  <a:lnTo>
                    <a:pt x="1802391" y="29240"/>
                  </a:lnTo>
                  <a:lnTo>
                    <a:pt x="1759954" y="13319"/>
                  </a:lnTo>
                  <a:lnTo>
                    <a:pt x="1714870" y="3410"/>
                  </a:lnTo>
                  <a:lnTo>
                    <a:pt x="16676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17641" y="3256026"/>
              <a:ext cx="1987550" cy="629920"/>
            </a:xfrm>
            <a:custGeom>
              <a:avLst/>
              <a:gdLst/>
              <a:ahLst/>
              <a:cxnLst/>
              <a:rect l="l" t="t" r="r" b="b"/>
              <a:pathLst>
                <a:path w="1987550" h="629920">
                  <a:moveTo>
                    <a:pt x="319659" y="0"/>
                  </a:moveTo>
                  <a:lnTo>
                    <a:pt x="1667637" y="0"/>
                  </a:lnTo>
                  <a:lnTo>
                    <a:pt x="1714870" y="3410"/>
                  </a:lnTo>
                  <a:lnTo>
                    <a:pt x="1759954" y="13319"/>
                  </a:lnTo>
                  <a:lnTo>
                    <a:pt x="1802391" y="29240"/>
                  </a:lnTo>
                  <a:lnTo>
                    <a:pt x="1841689" y="50687"/>
                  </a:lnTo>
                  <a:lnTo>
                    <a:pt x="1877351" y="77173"/>
                  </a:lnTo>
                  <a:lnTo>
                    <a:pt x="1908884" y="108213"/>
                  </a:lnTo>
                  <a:lnTo>
                    <a:pt x="1935793" y="143320"/>
                  </a:lnTo>
                  <a:lnTo>
                    <a:pt x="1957584" y="182009"/>
                  </a:lnTo>
                  <a:lnTo>
                    <a:pt x="1973760" y="223794"/>
                  </a:lnTo>
                  <a:lnTo>
                    <a:pt x="1983829" y="268188"/>
                  </a:lnTo>
                  <a:lnTo>
                    <a:pt x="1987296" y="314705"/>
                  </a:lnTo>
                  <a:lnTo>
                    <a:pt x="1983829" y="361223"/>
                  </a:lnTo>
                  <a:lnTo>
                    <a:pt x="1973760" y="405617"/>
                  </a:lnTo>
                  <a:lnTo>
                    <a:pt x="1957584" y="447402"/>
                  </a:lnTo>
                  <a:lnTo>
                    <a:pt x="1935793" y="486091"/>
                  </a:lnTo>
                  <a:lnTo>
                    <a:pt x="1908884" y="521198"/>
                  </a:lnTo>
                  <a:lnTo>
                    <a:pt x="1877351" y="552238"/>
                  </a:lnTo>
                  <a:lnTo>
                    <a:pt x="1841689" y="578724"/>
                  </a:lnTo>
                  <a:lnTo>
                    <a:pt x="1802391" y="600171"/>
                  </a:lnTo>
                  <a:lnTo>
                    <a:pt x="1759954" y="616092"/>
                  </a:lnTo>
                  <a:lnTo>
                    <a:pt x="1714870" y="626001"/>
                  </a:lnTo>
                  <a:lnTo>
                    <a:pt x="1667637" y="629412"/>
                  </a:lnTo>
                  <a:lnTo>
                    <a:pt x="319659" y="629412"/>
                  </a:lnTo>
                  <a:lnTo>
                    <a:pt x="272425" y="626001"/>
                  </a:lnTo>
                  <a:lnTo>
                    <a:pt x="227341" y="616092"/>
                  </a:lnTo>
                  <a:lnTo>
                    <a:pt x="184904" y="600171"/>
                  </a:lnTo>
                  <a:lnTo>
                    <a:pt x="145606" y="578724"/>
                  </a:lnTo>
                  <a:lnTo>
                    <a:pt x="109944" y="552238"/>
                  </a:lnTo>
                  <a:lnTo>
                    <a:pt x="78411" y="521198"/>
                  </a:lnTo>
                  <a:lnTo>
                    <a:pt x="51502" y="486091"/>
                  </a:lnTo>
                  <a:lnTo>
                    <a:pt x="29711" y="447402"/>
                  </a:lnTo>
                  <a:lnTo>
                    <a:pt x="13535" y="405617"/>
                  </a:lnTo>
                  <a:lnTo>
                    <a:pt x="3466" y="361223"/>
                  </a:lnTo>
                  <a:lnTo>
                    <a:pt x="0" y="314705"/>
                  </a:lnTo>
                  <a:lnTo>
                    <a:pt x="3466" y="268188"/>
                  </a:lnTo>
                  <a:lnTo>
                    <a:pt x="13535" y="223794"/>
                  </a:lnTo>
                  <a:lnTo>
                    <a:pt x="29711" y="182009"/>
                  </a:lnTo>
                  <a:lnTo>
                    <a:pt x="51502" y="143320"/>
                  </a:lnTo>
                  <a:lnTo>
                    <a:pt x="78411" y="108213"/>
                  </a:lnTo>
                  <a:lnTo>
                    <a:pt x="109944" y="77173"/>
                  </a:lnTo>
                  <a:lnTo>
                    <a:pt x="145606" y="50687"/>
                  </a:lnTo>
                  <a:lnTo>
                    <a:pt x="184904" y="29240"/>
                  </a:lnTo>
                  <a:lnTo>
                    <a:pt x="227341" y="13319"/>
                  </a:lnTo>
                  <a:lnTo>
                    <a:pt x="272425" y="3410"/>
                  </a:lnTo>
                  <a:lnTo>
                    <a:pt x="319659" y="0"/>
                  </a:lnTo>
                  <a:close/>
                </a:path>
              </a:pathLst>
            </a:custGeom>
            <a:ln w="38100">
              <a:solidFill>
                <a:srgbClr val="F3C5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69251" y="2769108"/>
              <a:ext cx="1298575" cy="1272540"/>
            </a:xfrm>
            <a:custGeom>
              <a:avLst/>
              <a:gdLst/>
              <a:ahLst/>
              <a:cxnLst/>
              <a:rect l="l" t="t" r="r" b="b"/>
              <a:pathLst>
                <a:path w="1298575" h="1272539">
                  <a:moveTo>
                    <a:pt x="649224" y="0"/>
                  </a:moveTo>
                  <a:lnTo>
                    <a:pt x="600776" y="1745"/>
                  </a:lnTo>
                  <a:lnTo>
                    <a:pt x="553294" y="6898"/>
                  </a:lnTo>
                  <a:lnTo>
                    <a:pt x="506904" y="15337"/>
                  </a:lnTo>
                  <a:lnTo>
                    <a:pt x="461732" y="26938"/>
                  </a:lnTo>
                  <a:lnTo>
                    <a:pt x="417903" y="41578"/>
                  </a:lnTo>
                  <a:lnTo>
                    <a:pt x="375542" y="59135"/>
                  </a:lnTo>
                  <a:lnTo>
                    <a:pt x="334776" y="79485"/>
                  </a:lnTo>
                  <a:lnTo>
                    <a:pt x="295730" y="102505"/>
                  </a:lnTo>
                  <a:lnTo>
                    <a:pt x="258529" y="128072"/>
                  </a:lnTo>
                  <a:lnTo>
                    <a:pt x="223299" y="156064"/>
                  </a:lnTo>
                  <a:lnTo>
                    <a:pt x="190166" y="186356"/>
                  </a:lnTo>
                  <a:lnTo>
                    <a:pt x="159255" y="218827"/>
                  </a:lnTo>
                  <a:lnTo>
                    <a:pt x="130692" y="253353"/>
                  </a:lnTo>
                  <a:lnTo>
                    <a:pt x="104602" y="289811"/>
                  </a:lnTo>
                  <a:lnTo>
                    <a:pt x="81112" y="328078"/>
                  </a:lnTo>
                  <a:lnTo>
                    <a:pt x="60346" y="368031"/>
                  </a:lnTo>
                  <a:lnTo>
                    <a:pt x="42430" y="409547"/>
                  </a:lnTo>
                  <a:lnTo>
                    <a:pt x="27490" y="452504"/>
                  </a:lnTo>
                  <a:lnTo>
                    <a:pt x="15651" y="496777"/>
                  </a:lnTo>
                  <a:lnTo>
                    <a:pt x="7040" y="542245"/>
                  </a:lnTo>
                  <a:lnTo>
                    <a:pt x="1780" y="588783"/>
                  </a:lnTo>
                  <a:lnTo>
                    <a:pt x="0" y="636270"/>
                  </a:lnTo>
                  <a:lnTo>
                    <a:pt x="1780" y="683756"/>
                  </a:lnTo>
                  <a:lnTo>
                    <a:pt x="7040" y="730294"/>
                  </a:lnTo>
                  <a:lnTo>
                    <a:pt x="15651" y="775762"/>
                  </a:lnTo>
                  <a:lnTo>
                    <a:pt x="27490" y="820035"/>
                  </a:lnTo>
                  <a:lnTo>
                    <a:pt x="42430" y="862992"/>
                  </a:lnTo>
                  <a:lnTo>
                    <a:pt x="60346" y="904508"/>
                  </a:lnTo>
                  <a:lnTo>
                    <a:pt x="81112" y="944461"/>
                  </a:lnTo>
                  <a:lnTo>
                    <a:pt x="104602" y="982728"/>
                  </a:lnTo>
                  <a:lnTo>
                    <a:pt x="130692" y="1019186"/>
                  </a:lnTo>
                  <a:lnTo>
                    <a:pt x="159255" y="1053712"/>
                  </a:lnTo>
                  <a:lnTo>
                    <a:pt x="190166" y="1086183"/>
                  </a:lnTo>
                  <a:lnTo>
                    <a:pt x="223299" y="1116475"/>
                  </a:lnTo>
                  <a:lnTo>
                    <a:pt x="258529" y="1144467"/>
                  </a:lnTo>
                  <a:lnTo>
                    <a:pt x="295730" y="1170034"/>
                  </a:lnTo>
                  <a:lnTo>
                    <a:pt x="334776" y="1193054"/>
                  </a:lnTo>
                  <a:lnTo>
                    <a:pt x="375542" y="1213404"/>
                  </a:lnTo>
                  <a:lnTo>
                    <a:pt x="417903" y="1230961"/>
                  </a:lnTo>
                  <a:lnTo>
                    <a:pt x="461732" y="1245601"/>
                  </a:lnTo>
                  <a:lnTo>
                    <a:pt x="506904" y="1257202"/>
                  </a:lnTo>
                  <a:lnTo>
                    <a:pt x="553294" y="1265641"/>
                  </a:lnTo>
                  <a:lnTo>
                    <a:pt x="600776" y="1270794"/>
                  </a:lnTo>
                  <a:lnTo>
                    <a:pt x="649224" y="1272540"/>
                  </a:lnTo>
                  <a:lnTo>
                    <a:pt x="697671" y="1270794"/>
                  </a:lnTo>
                  <a:lnTo>
                    <a:pt x="745153" y="1265641"/>
                  </a:lnTo>
                  <a:lnTo>
                    <a:pt x="791543" y="1257202"/>
                  </a:lnTo>
                  <a:lnTo>
                    <a:pt x="836715" y="1245601"/>
                  </a:lnTo>
                  <a:lnTo>
                    <a:pt x="880544" y="1230961"/>
                  </a:lnTo>
                  <a:lnTo>
                    <a:pt x="922905" y="1213404"/>
                  </a:lnTo>
                  <a:lnTo>
                    <a:pt x="963671" y="1193054"/>
                  </a:lnTo>
                  <a:lnTo>
                    <a:pt x="1002717" y="1170034"/>
                  </a:lnTo>
                  <a:lnTo>
                    <a:pt x="1039918" y="1144467"/>
                  </a:lnTo>
                  <a:lnTo>
                    <a:pt x="1075148" y="1116475"/>
                  </a:lnTo>
                  <a:lnTo>
                    <a:pt x="1108281" y="1086183"/>
                  </a:lnTo>
                  <a:lnTo>
                    <a:pt x="1139192" y="1053712"/>
                  </a:lnTo>
                  <a:lnTo>
                    <a:pt x="1167755" y="1019186"/>
                  </a:lnTo>
                  <a:lnTo>
                    <a:pt x="1193845" y="982728"/>
                  </a:lnTo>
                  <a:lnTo>
                    <a:pt x="1217335" y="944461"/>
                  </a:lnTo>
                  <a:lnTo>
                    <a:pt x="1238101" y="904508"/>
                  </a:lnTo>
                  <a:lnTo>
                    <a:pt x="1256017" y="862992"/>
                  </a:lnTo>
                  <a:lnTo>
                    <a:pt x="1270957" y="820035"/>
                  </a:lnTo>
                  <a:lnTo>
                    <a:pt x="1282796" y="775762"/>
                  </a:lnTo>
                  <a:lnTo>
                    <a:pt x="1291407" y="730294"/>
                  </a:lnTo>
                  <a:lnTo>
                    <a:pt x="1296667" y="683756"/>
                  </a:lnTo>
                  <a:lnTo>
                    <a:pt x="1298448" y="636270"/>
                  </a:lnTo>
                  <a:lnTo>
                    <a:pt x="1296667" y="588783"/>
                  </a:lnTo>
                  <a:lnTo>
                    <a:pt x="1291407" y="542245"/>
                  </a:lnTo>
                  <a:lnTo>
                    <a:pt x="1282796" y="496777"/>
                  </a:lnTo>
                  <a:lnTo>
                    <a:pt x="1270957" y="452504"/>
                  </a:lnTo>
                  <a:lnTo>
                    <a:pt x="1256017" y="409547"/>
                  </a:lnTo>
                  <a:lnTo>
                    <a:pt x="1238101" y="368031"/>
                  </a:lnTo>
                  <a:lnTo>
                    <a:pt x="1217335" y="328078"/>
                  </a:lnTo>
                  <a:lnTo>
                    <a:pt x="1193845" y="289811"/>
                  </a:lnTo>
                  <a:lnTo>
                    <a:pt x="1167755" y="253353"/>
                  </a:lnTo>
                  <a:lnTo>
                    <a:pt x="1139192" y="218827"/>
                  </a:lnTo>
                  <a:lnTo>
                    <a:pt x="1108281" y="186356"/>
                  </a:lnTo>
                  <a:lnTo>
                    <a:pt x="1075148" y="156064"/>
                  </a:lnTo>
                  <a:lnTo>
                    <a:pt x="1039918" y="128072"/>
                  </a:lnTo>
                  <a:lnTo>
                    <a:pt x="1002717" y="102505"/>
                  </a:lnTo>
                  <a:lnTo>
                    <a:pt x="963671" y="79485"/>
                  </a:lnTo>
                  <a:lnTo>
                    <a:pt x="922905" y="59135"/>
                  </a:lnTo>
                  <a:lnTo>
                    <a:pt x="880544" y="41578"/>
                  </a:lnTo>
                  <a:lnTo>
                    <a:pt x="836715" y="26938"/>
                  </a:lnTo>
                  <a:lnTo>
                    <a:pt x="791543" y="15337"/>
                  </a:lnTo>
                  <a:lnTo>
                    <a:pt x="745153" y="6898"/>
                  </a:lnTo>
                  <a:lnTo>
                    <a:pt x="697671" y="1745"/>
                  </a:lnTo>
                  <a:lnTo>
                    <a:pt x="649224" y="0"/>
                  </a:lnTo>
                  <a:close/>
                </a:path>
              </a:pathLst>
            </a:custGeom>
            <a:solidFill>
              <a:srgbClr val="CE00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690108" y="2870962"/>
            <a:ext cx="236156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0030" algn="l"/>
              </a:tabLst>
            </a:pPr>
            <a:r>
              <a:rPr sz="3200" b="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上廁所	</a:t>
            </a:r>
            <a:r>
              <a:rPr sz="9900" baseline="2104" dirty="0">
                <a:solidFill>
                  <a:srgbClr val="FFFFFF"/>
                </a:solidFill>
                <a:latin typeface="Droid Sans Fallback"/>
                <a:cs typeface="Droid Sans Fallback"/>
              </a:rPr>
              <a:t>後</a:t>
            </a:r>
            <a:endParaRPr sz="9900" baseline="2104">
              <a:latin typeface="Droid Sans Fallback"/>
              <a:cs typeface="Droid Sans Fallb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736080" y="586740"/>
            <a:ext cx="5930265" cy="6568440"/>
            <a:chOff x="6736080" y="586740"/>
            <a:chExt cx="5930265" cy="6568440"/>
          </a:xfrm>
        </p:grpSpPr>
        <p:sp>
          <p:nvSpPr>
            <p:cNvPr id="23" name="object 23"/>
            <p:cNvSpPr/>
            <p:nvPr/>
          </p:nvSpPr>
          <p:spPr>
            <a:xfrm>
              <a:off x="9480804" y="586740"/>
              <a:ext cx="2529840" cy="33939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18042" y="3399282"/>
              <a:ext cx="3293745" cy="631190"/>
            </a:xfrm>
            <a:custGeom>
              <a:avLst/>
              <a:gdLst/>
              <a:ahLst/>
              <a:cxnLst/>
              <a:rect l="l" t="t" r="r" b="b"/>
              <a:pathLst>
                <a:path w="3293745" h="631189">
                  <a:moveTo>
                    <a:pt x="2763519" y="0"/>
                  </a:moveTo>
                  <a:lnTo>
                    <a:pt x="529843" y="0"/>
                  </a:lnTo>
                  <a:lnTo>
                    <a:pt x="472114" y="1850"/>
                  </a:lnTo>
                  <a:lnTo>
                    <a:pt x="416185" y="7275"/>
                  </a:lnTo>
                  <a:lnTo>
                    <a:pt x="362378" y="16081"/>
                  </a:lnTo>
                  <a:lnTo>
                    <a:pt x="311018" y="28075"/>
                  </a:lnTo>
                  <a:lnTo>
                    <a:pt x="262429" y="43067"/>
                  </a:lnTo>
                  <a:lnTo>
                    <a:pt x="216932" y="60862"/>
                  </a:lnTo>
                  <a:lnTo>
                    <a:pt x="174851" y="81269"/>
                  </a:lnTo>
                  <a:lnTo>
                    <a:pt x="136511" y="104096"/>
                  </a:lnTo>
                  <a:lnTo>
                    <a:pt x="102233" y="129149"/>
                  </a:lnTo>
                  <a:lnTo>
                    <a:pt x="72342" y="156238"/>
                  </a:lnTo>
                  <a:lnTo>
                    <a:pt x="47161" y="185168"/>
                  </a:lnTo>
                  <a:lnTo>
                    <a:pt x="12221" y="247787"/>
                  </a:lnTo>
                  <a:lnTo>
                    <a:pt x="0" y="315468"/>
                  </a:lnTo>
                  <a:lnTo>
                    <a:pt x="3109" y="349844"/>
                  </a:lnTo>
                  <a:lnTo>
                    <a:pt x="27013" y="415186"/>
                  </a:lnTo>
                  <a:lnTo>
                    <a:pt x="72342" y="474697"/>
                  </a:lnTo>
                  <a:lnTo>
                    <a:pt x="102233" y="501786"/>
                  </a:lnTo>
                  <a:lnTo>
                    <a:pt x="136511" y="526839"/>
                  </a:lnTo>
                  <a:lnTo>
                    <a:pt x="174851" y="549666"/>
                  </a:lnTo>
                  <a:lnTo>
                    <a:pt x="216932" y="570073"/>
                  </a:lnTo>
                  <a:lnTo>
                    <a:pt x="262429" y="587868"/>
                  </a:lnTo>
                  <a:lnTo>
                    <a:pt x="311018" y="602860"/>
                  </a:lnTo>
                  <a:lnTo>
                    <a:pt x="362378" y="614854"/>
                  </a:lnTo>
                  <a:lnTo>
                    <a:pt x="416185" y="623660"/>
                  </a:lnTo>
                  <a:lnTo>
                    <a:pt x="472114" y="629085"/>
                  </a:lnTo>
                  <a:lnTo>
                    <a:pt x="529843" y="630936"/>
                  </a:lnTo>
                  <a:lnTo>
                    <a:pt x="2763519" y="630936"/>
                  </a:lnTo>
                  <a:lnTo>
                    <a:pt x="2821249" y="629085"/>
                  </a:lnTo>
                  <a:lnTo>
                    <a:pt x="2877178" y="623660"/>
                  </a:lnTo>
                  <a:lnTo>
                    <a:pt x="2930985" y="614854"/>
                  </a:lnTo>
                  <a:lnTo>
                    <a:pt x="2982345" y="602860"/>
                  </a:lnTo>
                  <a:lnTo>
                    <a:pt x="3030934" y="587868"/>
                  </a:lnTo>
                  <a:lnTo>
                    <a:pt x="3076431" y="570073"/>
                  </a:lnTo>
                  <a:lnTo>
                    <a:pt x="3118512" y="549666"/>
                  </a:lnTo>
                  <a:lnTo>
                    <a:pt x="3156852" y="526839"/>
                  </a:lnTo>
                  <a:lnTo>
                    <a:pt x="3191130" y="501786"/>
                  </a:lnTo>
                  <a:lnTo>
                    <a:pt x="3221021" y="474697"/>
                  </a:lnTo>
                  <a:lnTo>
                    <a:pt x="3246202" y="445767"/>
                  </a:lnTo>
                  <a:lnTo>
                    <a:pt x="3281142" y="383148"/>
                  </a:lnTo>
                  <a:lnTo>
                    <a:pt x="3293363" y="315468"/>
                  </a:lnTo>
                  <a:lnTo>
                    <a:pt x="3290254" y="281091"/>
                  </a:lnTo>
                  <a:lnTo>
                    <a:pt x="3266350" y="215749"/>
                  </a:lnTo>
                  <a:lnTo>
                    <a:pt x="3221021" y="156238"/>
                  </a:lnTo>
                  <a:lnTo>
                    <a:pt x="3191130" y="129149"/>
                  </a:lnTo>
                  <a:lnTo>
                    <a:pt x="3156852" y="104096"/>
                  </a:lnTo>
                  <a:lnTo>
                    <a:pt x="3118512" y="81269"/>
                  </a:lnTo>
                  <a:lnTo>
                    <a:pt x="3076431" y="60862"/>
                  </a:lnTo>
                  <a:lnTo>
                    <a:pt x="3030934" y="43067"/>
                  </a:lnTo>
                  <a:lnTo>
                    <a:pt x="2982345" y="28075"/>
                  </a:lnTo>
                  <a:lnTo>
                    <a:pt x="2930985" y="16081"/>
                  </a:lnTo>
                  <a:lnTo>
                    <a:pt x="2877178" y="7275"/>
                  </a:lnTo>
                  <a:lnTo>
                    <a:pt x="2821249" y="1850"/>
                  </a:lnTo>
                  <a:lnTo>
                    <a:pt x="2763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18042" y="3399282"/>
              <a:ext cx="3293745" cy="631190"/>
            </a:xfrm>
            <a:custGeom>
              <a:avLst/>
              <a:gdLst/>
              <a:ahLst/>
              <a:cxnLst/>
              <a:rect l="l" t="t" r="r" b="b"/>
              <a:pathLst>
                <a:path w="3293745" h="631189">
                  <a:moveTo>
                    <a:pt x="529843" y="0"/>
                  </a:moveTo>
                  <a:lnTo>
                    <a:pt x="2763519" y="0"/>
                  </a:lnTo>
                  <a:lnTo>
                    <a:pt x="2821249" y="1850"/>
                  </a:lnTo>
                  <a:lnTo>
                    <a:pt x="2877178" y="7275"/>
                  </a:lnTo>
                  <a:lnTo>
                    <a:pt x="2930985" y="16081"/>
                  </a:lnTo>
                  <a:lnTo>
                    <a:pt x="2982345" y="28075"/>
                  </a:lnTo>
                  <a:lnTo>
                    <a:pt x="3030934" y="43067"/>
                  </a:lnTo>
                  <a:lnTo>
                    <a:pt x="3076431" y="60862"/>
                  </a:lnTo>
                  <a:lnTo>
                    <a:pt x="3118512" y="81269"/>
                  </a:lnTo>
                  <a:lnTo>
                    <a:pt x="3156852" y="104096"/>
                  </a:lnTo>
                  <a:lnTo>
                    <a:pt x="3191130" y="129149"/>
                  </a:lnTo>
                  <a:lnTo>
                    <a:pt x="3221021" y="156238"/>
                  </a:lnTo>
                  <a:lnTo>
                    <a:pt x="3246202" y="185168"/>
                  </a:lnTo>
                  <a:lnTo>
                    <a:pt x="3281142" y="247787"/>
                  </a:lnTo>
                  <a:lnTo>
                    <a:pt x="3293363" y="315468"/>
                  </a:lnTo>
                  <a:lnTo>
                    <a:pt x="3290254" y="349844"/>
                  </a:lnTo>
                  <a:lnTo>
                    <a:pt x="3266350" y="415186"/>
                  </a:lnTo>
                  <a:lnTo>
                    <a:pt x="3221021" y="474697"/>
                  </a:lnTo>
                  <a:lnTo>
                    <a:pt x="3191130" y="501786"/>
                  </a:lnTo>
                  <a:lnTo>
                    <a:pt x="3156852" y="526839"/>
                  </a:lnTo>
                  <a:lnTo>
                    <a:pt x="3118512" y="549666"/>
                  </a:lnTo>
                  <a:lnTo>
                    <a:pt x="3076431" y="570073"/>
                  </a:lnTo>
                  <a:lnTo>
                    <a:pt x="3030934" y="587868"/>
                  </a:lnTo>
                  <a:lnTo>
                    <a:pt x="2982345" y="602860"/>
                  </a:lnTo>
                  <a:lnTo>
                    <a:pt x="2930985" y="614854"/>
                  </a:lnTo>
                  <a:lnTo>
                    <a:pt x="2877178" y="623660"/>
                  </a:lnTo>
                  <a:lnTo>
                    <a:pt x="2821249" y="629085"/>
                  </a:lnTo>
                  <a:lnTo>
                    <a:pt x="2763519" y="630936"/>
                  </a:lnTo>
                  <a:lnTo>
                    <a:pt x="529843" y="630936"/>
                  </a:lnTo>
                  <a:lnTo>
                    <a:pt x="472114" y="629085"/>
                  </a:lnTo>
                  <a:lnTo>
                    <a:pt x="416185" y="623660"/>
                  </a:lnTo>
                  <a:lnTo>
                    <a:pt x="362378" y="614854"/>
                  </a:lnTo>
                  <a:lnTo>
                    <a:pt x="311018" y="602860"/>
                  </a:lnTo>
                  <a:lnTo>
                    <a:pt x="262429" y="587868"/>
                  </a:lnTo>
                  <a:lnTo>
                    <a:pt x="216932" y="570073"/>
                  </a:lnTo>
                  <a:lnTo>
                    <a:pt x="174851" y="549666"/>
                  </a:lnTo>
                  <a:lnTo>
                    <a:pt x="136511" y="526839"/>
                  </a:lnTo>
                  <a:lnTo>
                    <a:pt x="102233" y="501786"/>
                  </a:lnTo>
                  <a:lnTo>
                    <a:pt x="72342" y="474697"/>
                  </a:lnTo>
                  <a:lnTo>
                    <a:pt x="47161" y="445767"/>
                  </a:lnTo>
                  <a:lnTo>
                    <a:pt x="12221" y="383148"/>
                  </a:lnTo>
                  <a:lnTo>
                    <a:pt x="0" y="315468"/>
                  </a:lnTo>
                  <a:lnTo>
                    <a:pt x="3109" y="281091"/>
                  </a:lnTo>
                  <a:lnTo>
                    <a:pt x="27013" y="215749"/>
                  </a:lnTo>
                  <a:lnTo>
                    <a:pt x="72342" y="156238"/>
                  </a:lnTo>
                  <a:lnTo>
                    <a:pt x="102233" y="129149"/>
                  </a:lnTo>
                  <a:lnTo>
                    <a:pt x="136511" y="104096"/>
                  </a:lnTo>
                  <a:lnTo>
                    <a:pt x="174851" y="81269"/>
                  </a:lnTo>
                  <a:lnTo>
                    <a:pt x="216932" y="60862"/>
                  </a:lnTo>
                  <a:lnTo>
                    <a:pt x="262429" y="43067"/>
                  </a:lnTo>
                  <a:lnTo>
                    <a:pt x="311018" y="28075"/>
                  </a:lnTo>
                  <a:lnTo>
                    <a:pt x="362378" y="16081"/>
                  </a:lnTo>
                  <a:lnTo>
                    <a:pt x="416185" y="7275"/>
                  </a:lnTo>
                  <a:lnTo>
                    <a:pt x="472114" y="1850"/>
                  </a:lnTo>
                  <a:lnTo>
                    <a:pt x="529843" y="0"/>
                  </a:lnTo>
                  <a:close/>
                </a:path>
              </a:pathLst>
            </a:custGeom>
            <a:ln w="38100">
              <a:solidFill>
                <a:srgbClr val="F3C5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367516" y="2790444"/>
              <a:ext cx="1298575" cy="1274445"/>
            </a:xfrm>
            <a:custGeom>
              <a:avLst/>
              <a:gdLst/>
              <a:ahLst/>
              <a:cxnLst/>
              <a:rect l="l" t="t" r="r" b="b"/>
              <a:pathLst>
                <a:path w="1298575" h="1274445">
                  <a:moveTo>
                    <a:pt x="649224" y="0"/>
                  </a:moveTo>
                  <a:lnTo>
                    <a:pt x="600776" y="1747"/>
                  </a:lnTo>
                  <a:lnTo>
                    <a:pt x="553294" y="6907"/>
                  </a:lnTo>
                  <a:lnTo>
                    <a:pt x="506904" y="15357"/>
                  </a:lnTo>
                  <a:lnTo>
                    <a:pt x="461732" y="26973"/>
                  </a:lnTo>
                  <a:lnTo>
                    <a:pt x="417903" y="41633"/>
                  </a:lnTo>
                  <a:lnTo>
                    <a:pt x="375542" y="59212"/>
                  </a:lnTo>
                  <a:lnTo>
                    <a:pt x="334776" y="79588"/>
                  </a:lnTo>
                  <a:lnTo>
                    <a:pt x="295730" y="102638"/>
                  </a:lnTo>
                  <a:lnTo>
                    <a:pt x="258529" y="128237"/>
                  </a:lnTo>
                  <a:lnTo>
                    <a:pt x="223299" y="156264"/>
                  </a:lnTo>
                  <a:lnTo>
                    <a:pt x="190166" y="186594"/>
                  </a:lnTo>
                  <a:lnTo>
                    <a:pt x="159255" y="219105"/>
                  </a:lnTo>
                  <a:lnTo>
                    <a:pt x="130692" y="253673"/>
                  </a:lnTo>
                  <a:lnTo>
                    <a:pt x="104602" y="290176"/>
                  </a:lnTo>
                  <a:lnTo>
                    <a:pt x="81112" y="328489"/>
                  </a:lnTo>
                  <a:lnTo>
                    <a:pt x="60346" y="368489"/>
                  </a:lnTo>
                  <a:lnTo>
                    <a:pt x="42430" y="410054"/>
                  </a:lnTo>
                  <a:lnTo>
                    <a:pt x="27490" y="453060"/>
                  </a:lnTo>
                  <a:lnTo>
                    <a:pt x="15651" y="497384"/>
                  </a:lnTo>
                  <a:lnTo>
                    <a:pt x="7040" y="542903"/>
                  </a:lnTo>
                  <a:lnTo>
                    <a:pt x="1780" y="589493"/>
                  </a:lnTo>
                  <a:lnTo>
                    <a:pt x="0" y="637032"/>
                  </a:lnTo>
                  <a:lnTo>
                    <a:pt x="1780" y="684570"/>
                  </a:lnTo>
                  <a:lnTo>
                    <a:pt x="7040" y="731160"/>
                  </a:lnTo>
                  <a:lnTo>
                    <a:pt x="15651" y="776679"/>
                  </a:lnTo>
                  <a:lnTo>
                    <a:pt x="27490" y="821003"/>
                  </a:lnTo>
                  <a:lnTo>
                    <a:pt x="42430" y="864009"/>
                  </a:lnTo>
                  <a:lnTo>
                    <a:pt x="60346" y="905574"/>
                  </a:lnTo>
                  <a:lnTo>
                    <a:pt x="81112" y="945574"/>
                  </a:lnTo>
                  <a:lnTo>
                    <a:pt x="104602" y="983887"/>
                  </a:lnTo>
                  <a:lnTo>
                    <a:pt x="130692" y="1020390"/>
                  </a:lnTo>
                  <a:lnTo>
                    <a:pt x="159255" y="1054958"/>
                  </a:lnTo>
                  <a:lnTo>
                    <a:pt x="190166" y="1087469"/>
                  </a:lnTo>
                  <a:lnTo>
                    <a:pt x="223299" y="1117799"/>
                  </a:lnTo>
                  <a:lnTo>
                    <a:pt x="258529" y="1145826"/>
                  </a:lnTo>
                  <a:lnTo>
                    <a:pt x="295730" y="1171425"/>
                  </a:lnTo>
                  <a:lnTo>
                    <a:pt x="334776" y="1194475"/>
                  </a:lnTo>
                  <a:lnTo>
                    <a:pt x="375542" y="1214851"/>
                  </a:lnTo>
                  <a:lnTo>
                    <a:pt x="417903" y="1232430"/>
                  </a:lnTo>
                  <a:lnTo>
                    <a:pt x="461732" y="1247090"/>
                  </a:lnTo>
                  <a:lnTo>
                    <a:pt x="506904" y="1258706"/>
                  </a:lnTo>
                  <a:lnTo>
                    <a:pt x="553294" y="1267156"/>
                  </a:lnTo>
                  <a:lnTo>
                    <a:pt x="600776" y="1272316"/>
                  </a:lnTo>
                  <a:lnTo>
                    <a:pt x="649224" y="1274064"/>
                  </a:lnTo>
                  <a:lnTo>
                    <a:pt x="697671" y="1272316"/>
                  </a:lnTo>
                  <a:lnTo>
                    <a:pt x="745153" y="1267156"/>
                  </a:lnTo>
                  <a:lnTo>
                    <a:pt x="791543" y="1258706"/>
                  </a:lnTo>
                  <a:lnTo>
                    <a:pt x="836715" y="1247090"/>
                  </a:lnTo>
                  <a:lnTo>
                    <a:pt x="880544" y="1232430"/>
                  </a:lnTo>
                  <a:lnTo>
                    <a:pt x="922905" y="1214851"/>
                  </a:lnTo>
                  <a:lnTo>
                    <a:pt x="963671" y="1194475"/>
                  </a:lnTo>
                  <a:lnTo>
                    <a:pt x="1002717" y="1171425"/>
                  </a:lnTo>
                  <a:lnTo>
                    <a:pt x="1039918" y="1145826"/>
                  </a:lnTo>
                  <a:lnTo>
                    <a:pt x="1075148" y="1117799"/>
                  </a:lnTo>
                  <a:lnTo>
                    <a:pt x="1108281" y="1087469"/>
                  </a:lnTo>
                  <a:lnTo>
                    <a:pt x="1139192" y="1054958"/>
                  </a:lnTo>
                  <a:lnTo>
                    <a:pt x="1167755" y="1020390"/>
                  </a:lnTo>
                  <a:lnTo>
                    <a:pt x="1193845" y="983887"/>
                  </a:lnTo>
                  <a:lnTo>
                    <a:pt x="1217335" y="945574"/>
                  </a:lnTo>
                  <a:lnTo>
                    <a:pt x="1238101" y="905574"/>
                  </a:lnTo>
                  <a:lnTo>
                    <a:pt x="1256017" y="864009"/>
                  </a:lnTo>
                  <a:lnTo>
                    <a:pt x="1270957" y="821003"/>
                  </a:lnTo>
                  <a:lnTo>
                    <a:pt x="1282796" y="776679"/>
                  </a:lnTo>
                  <a:lnTo>
                    <a:pt x="1291407" y="731160"/>
                  </a:lnTo>
                  <a:lnTo>
                    <a:pt x="1296667" y="684570"/>
                  </a:lnTo>
                  <a:lnTo>
                    <a:pt x="1298448" y="637032"/>
                  </a:lnTo>
                  <a:lnTo>
                    <a:pt x="1296667" y="589493"/>
                  </a:lnTo>
                  <a:lnTo>
                    <a:pt x="1291407" y="542903"/>
                  </a:lnTo>
                  <a:lnTo>
                    <a:pt x="1282796" y="497384"/>
                  </a:lnTo>
                  <a:lnTo>
                    <a:pt x="1270957" y="453060"/>
                  </a:lnTo>
                  <a:lnTo>
                    <a:pt x="1256017" y="410054"/>
                  </a:lnTo>
                  <a:lnTo>
                    <a:pt x="1238101" y="368489"/>
                  </a:lnTo>
                  <a:lnTo>
                    <a:pt x="1217335" y="328489"/>
                  </a:lnTo>
                  <a:lnTo>
                    <a:pt x="1193845" y="290176"/>
                  </a:lnTo>
                  <a:lnTo>
                    <a:pt x="1167755" y="253673"/>
                  </a:lnTo>
                  <a:lnTo>
                    <a:pt x="1139192" y="219105"/>
                  </a:lnTo>
                  <a:lnTo>
                    <a:pt x="1108281" y="186594"/>
                  </a:lnTo>
                  <a:lnTo>
                    <a:pt x="1075148" y="156264"/>
                  </a:lnTo>
                  <a:lnTo>
                    <a:pt x="1039918" y="128237"/>
                  </a:lnTo>
                  <a:lnTo>
                    <a:pt x="1002717" y="102638"/>
                  </a:lnTo>
                  <a:lnTo>
                    <a:pt x="963671" y="79588"/>
                  </a:lnTo>
                  <a:lnTo>
                    <a:pt x="922905" y="59212"/>
                  </a:lnTo>
                  <a:lnTo>
                    <a:pt x="880544" y="41633"/>
                  </a:lnTo>
                  <a:lnTo>
                    <a:pt x="836715" y="26973"/>
                  </a:lnTo>
                  <a:lnTo>
                    <a:pt x="791543" y="15357"/>
                  </a:lnTo>
                  <a:lnTo>
                    <a:pt x="745153" y="6907"/>
                  </a:lnTo>
                  <a:lnTo>
                    <a:pt x="697671" y="1747"/>
                  </a:lnTo>
                  <a:lnTo>
                    <a:pt x="649224" y="0"/>
                  </a:lnTo>
                  <a:close/>
                </a:path>
              </a:pathLst>
            </a:custGeom>
            <a:solidFill>
              <a:srgbClr val="CE00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36080" y="4233671"/>
              <a:ext cx="2694431" cy="29215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44534" y="5093970"/>
              <a:ext cx="1987550" cy="631190"/>
            </a:xfrm>
            <a:custGeom>
              <a:avLst/>
              <a:gdLst/>
              <a:ahLst/>
              <a:cxnLst/>
              <a:rect l="l" t="t" r="r" b="b"/>
              <a:pathLst>
                <a:path w="1987550" h="631189">
                  <a:moveTo>
                    <a:pt x="1667637" y="0"/>
                  </a:moveTo>
                  <a:lnTo>
                    <a:pt x="319659" y="0"/>
                  </a:lnTo>
                  <a:lnTo>
                    <a:pt x="272425" y="3420"/>
                  </a:lnTo>
                  <a:lnTo>
                    <a:pt x="227341" y="13355"/>
                  </a:lnTo>
                  <a:lnTo>
                    <a:pt x="184904" y="29317"/>
                  </a:lnTo>
                  <a:lnTo>
                    <a:pt x="145606" y="50819"/>
                  </a:lnTo>
                  <a:lnTo>
                    <a:pt x="109944" y="77373"/>
                  </a:lnTo>
                  <a:lnTo>
                    <a:pt x="78411" y="108491"/>
                  </a:lnTo>
                  <a:lnTo>
                    <a:pt x="51502" y="143685"/>
                  </a:lnTo>
                  <a:lnTo>
                    <a:pt x="29711" y="182467"/>
                  </a:lnTo>
                  <a:lnTo>
                    <a:pt x="13535" y="224350"/>
                  </a:lnTo>
                  <a:lnTo>
                    <a:pt x="3466" y="268846"/>
                  </a:lnTo>
                  <a:lnTo>
                    <a:pt x="0" y="315467"/>
                  </a:lnTo>
                  <a:lnTo>
                    <a:pt x="3466" y="362089"/>
                  </a:lnTo>
                  <a:lnTo>
                    <a:pt x="13535" y="406585"/>
                  </a:lnTo>
                  <a:lnTo>
                    <a:pt x="29711" y="448468"/>
                  </a:lnTo>
                  <a:lnTo>
                    <a:pt x="51502" y="487250"/>
                  </a:lnTo>
                  <a:lnTo>
                    <a:pt x="78411" y="522444"/>
                  </a:lnTo>
                  <a:lnTo>
                    <a:pt x="109944" y="553562"/>
                  </a:lnTo>
                  <a:lnTo>
                    <a:pt x="145606" y="580116"/>
                  </a:lnTo>
                  <a:lnTo>
                    <a:pt x="184904" y="601618"/>
                  </a:lnTo>
                  <a:lnTo>
                    <a:pt x="227341" y="617580"/>
                  </a:lnTo>
                  <a:lnTo>
                    <a:pt x="272425" y="627515"/>
                  </a:lnTo>
                  <a:lnTo>
                    <a:pt x="319659" y="630935"/>
                  </a:lnTo>
                  <a:lnTo>
                    <a:pt x="1667637" y="630935"/>
                  </a:lnTo>
                  <a:lnTo>
                    <a:pt x="1714870" y="627515"/>
                  </a:lnTo>
                  <a:lnTo>
                    <a:pt x="1759954" y="617580"/>
                  </a:lnTo>
                  <a:lnTo>
                    <a:pt x="1802391" y="601618"/>
                  </a:lnTo>
                  <a:lnTo>
                    <a:pt x="1841689" y="580116"/>
                  </a:lnTo>
                  <a:lnTo>
                    <a:pt x="1877351" y="553562"/>
                  </a:lnTo>
                  <a:lnTo>
                    <a:pt x="1908884" y="522444"/>
                  </a:lnTo>
                  <a:lnTo>
                    <a:pt x="1935793" y="487250"/>
                  </a:lnTo>
                  <a:lnTo>
                    <a:pt x="1957584" y="448468"/>
                  </a:lnTo>
                  <a:lnTo>
                    <a:pt x="1973760" y="406585"/>
                  </a:lnTo>
                  <a:lnTo>
                    <a:pt x="1983829" y="362089"/>
                  </a:lnTo>
                  <a:lnTo>
                    <a:pt x="1987296" y="315467"/>
                  </a:lnTo>
                  <a:lnTo>
                    <a:pt x="1983829" y="268846"/>
                  </a:lnTo>
                  <a:lnTo>
                    <a:pt x="1973760" y="224350"/>
                  </a:lnTo>
                  <a:lnTo>
                    <a:pt x="1957584" y="182467"/>
                  </a:lnTo>
                  <a:lnTo>
                    <a:pt x="1935793" y="143685"/>
                  </a:lnTo>
                  <a:lnTo>
                    <a:pt x="1908884" y="108491"/>
                  </a:lnTo>
                  <a:lnTo>
                    <a:pt x="1877351" y="77373"/>
                  </a:lnTo>
                  <a:lnTo>
                    <a:pt x="1841689" y="50819"/>
                  </a:lnTo>
                  <a:lnTo>
                    <a:pt x="1802391" y="29317"/>
                  </a:lnTo>
                  <a:lnTo>
                    <a:pt x="1759954" y="13355"/>
                  </a:lnTo>
                  <a:lnTo>
                    <a:pt x="1714870" y="3420"/>
                  </a:lnTo>
                  <a:lnTo>
                    <a:pt x="16676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844534" y="5093970"/>
              <a:ext cx="1987550" cy="631190"/>
            </a:xfrm>
            <a:custGeom>
              <a:avLst/>
              <a:gdLst/>
              <a:ahLst/>
              <a:cxnLst/>
              <a:rect l="l" t="t" r="r" b="b"/>
              <a:pathLst>
                <a:path w="1987550" h="631189">
                  <a:moveTo>
                    <a:pt x="319659" y="0"/>
                  </a:moveTo>
                  <a:lnTo>
                    <a:pt x="1667637" y="0"/>
                  </a:lnTo>
                  <a:lnTo>
                    <a:pt x="1714870" y="3420"/>
                  </a:lnTo>
                  <a:lnTo>
                    <a:pt x="1759954" y="13355"/>
                  </a:lnTo>
                  <a:lnTo>
                    <a:pt x="1802391" y="29317"/>
                  </a:lnTo>
                  <a:lnTo>
                    <a:pt x="1841689" y="50819"/>
                  </a:lnTo>
                  <a:lnTo>
                    <a:pt x="1877351" y="77373"/>
                  </a:lnTo>
                  <a:lnTo>
                    <a:pt x="1908884" y="108491"/>
                  </a:lnTo>
                  <a:lnTo>
                    <a:pt x="1935793" y="143685"/>
                  </a:lnTo>
                  <a:lnTo>
                    <a:pt x="1957584" y="182467"/>
                  </a:lnTo>
                  <a:lnTo>
                    <a:pt x="1973760" y="224350"/>
                  </a:lnTo>
                  <a:lnTo>
                    <a:pt x="1983829" y="268846"/>
                  </a:lnTo>
                  <a:lnTo>
                    <a:pt x="1987296" y="315467"/>
                  </a:lnTo>
                  <a:lnTo>
                    <a:pt x="1983829" y="362089"/>
                  </a:lnTo>
                  <a:lnTo>
                    <a:pt x="1973760" y="406585"/>
                  </a:lnTo>
                  <a:lnTo>
                    <a:pt x="1957584" y="448468"/>
                  </a:lnTo>
                  <a:lnTo>
                    <a:pt x="1935793" y="487250"/>
                  </a:lnTo>
                  <a:lnTo>
                    <a:pt x="1908884" y="522444"/>
                  </a:lnTo>
                  <a:lnTo>
                    <a:pt x="1877351" y="553562"/>
                  </a:lnTo>
                  <a:lnTo>
                    <a:pt x="1841689" y="580116"/>
                  </a:lnTo>
                  <a:lnTo>
                    <a:pt x="1802391" y="601618"/>
                  </a:lnTo>
                  <a:lnTo>
                    <a:pt x="1759954" y="617580"/>
                  </a:lnTo>
                  <a:lnTo>
                    <a:pt x="1714870" y="627515"/>
                  </a:lnTo>
                  <a:lnTo>
                    <a:pt x="1667637" y="630935"/>
                  </a:lnTo>
                  <a:lnTo>
                    <a:pt x="319659" y="630935"/>
                  </a:lnTo>
                  <a:lnTo>
                    <a:pt x="272425" y="627515"/>
                  </a:lnTo>
                  <a:lnTo>
                    <a:pt x="227341" y="617580"/>
                  </a:lnTo>
                  <a:lnTo>
                    <a:pt x="184904" y="601618"/>
                  </a:lnTo>
                  <a:lnTo>
                    <a:pt x="145606" y="580116"/>
                  </a:lnTo>
                  <a:lnTo>
                    <a:pt x="109944" y="553562"/>
                  </a:lnTo>
                  <a:lnTo>
                    <a:pt x="78411" y="522444"/>
                  </a:lnTo>
                  <a:lnTo>
                    <a:pt x="51502" y="487250"/>
                  </a:lnTo>
                  <a:lnTo>
                    <a:pt x="29711" y="448468"/>
                  </a:lnTo>
                  <a:lnTo>
                    <a:pt x="13535" y="406585"/>
                  </a:lnTo>
                  <a:lnTo>
                    <a:pt x="3466" y="362089"/>
                  </a:lnTo>
                  <a:lnTo>
                    <a:pt x="0" y="315467"/>
                  </a:lnTo>
                  <a:lnTo>
                    <a:pt x="3466" y="268846"/>
                  </a:lnTo>
                  <a:lnTo>
                    <a:pt x="13535" y="224350"/>
                  </a:lnTo>
                  <a:lnTo>
                    <a:pt x="29711" y="182467"/>
                  </a:lnTo>
                  <a:lnTo>
                    <a:pt x="51502" y="143685"/>
                  </a:lnTo>
                  <a:lnTo>
                    <a:pt x="78411" y="108491"/>
                  </a:lnTo>
                  <a:lnTo>
                    <a:pt x="109944" y="77373"/>
                  </a:lnTo>
                  <a:lnTo>
                    <a:pt x="145606" y="50819"/>
                  </a:lnTo>
                  <a:lnTo>
                    <a:pt x="184904" y="29317"/>
                  </a:lnTo>
                  <a:lnTo>
                    <a:pt x="227341" y="13355"/>
                  </a:lnTo>
                  <a:lnTo>
                    <a:pt x="272425" y="3420"/>
                  </a:lnTo>
                  <a:lnTo>
                    <a:pt x="319659" y="0"/>
                  </a:lnTo>
                  <a:close/>
                </a:path>
              </a:pathLst>
            </a:custGeom>
            <a:ln w="38100">
              <a:solidFill>
                <a:srgbClr val="F3C5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239756" y="4559808"/>
              <a:ext cx="1298575" cy="1272540"/>
            </a:xfrm>
            <a:custGeom>
              <a:avLst/>
              <a:gdLst/>
              <a:ahLst/>
              <a:cxnLst/>
              <a:rect l="l" t="t" r="r" b="b"/>
              <a:pathLst>
                <a:path w="1298575" h="1272539">
                  <a:moveTo>
                    <a:pt x="649224" y="0"/>
                  </a:moveTo>
                  <a:lnTo>
                    <a:pt x="600776" y="1745"/>
                  </a:lnTo>
                  <a:lnTo>
                    <a:pt x="553294" y="6898"/>
                  </a:lnTo>
                  <a:lnTo>
                    <a:pt x="506904" y="15337"/>
                  </a:lnTo>
                  <a:lnTo>
                    <a:pt x="461732" y="26938"/>
                  </a:lnTo>
                  <a:lnTo>
                    <a:pt x="417903" y="41578"/>
                  </a:lnTo>
                  <a:lnTo>
                    <a:pt x="375542" y="59135"/>
                  </a:lnTo>
                  <a:lnTo>
                    <a:pt x="334776" y="79485"/>
                  </a:lnTo>
                  <a:lnTo>
                    <a:pt x="295730" y="102505"/>
                  </a:lnTo>
                  <a:lnTo>
                    <a:pt x="258529" y="128072"/>
                  </a:lnTo>
                  <a:lnTo>
                    <a:pt x="223299" y="156064"/>
                  </a:lnTo>
                  <a:lnTo>
                    <a:pt x="190166" y="186356"/>
                  </a:lnTo>
                  <a:lnTo>
                    <a:pt x="159255" y="218827"/>
                  </a:lnTo>
                  <a:lnTo>
                    <a:pt x="130692" y="253353"/>
                  </a:lnTo>
                  <a:lnTo>
                    <a:pt x="104602" y="289811"/>
                  </a:lnTo>
                  <a:lnTo>
                    <a:pt x="81112" y="328078"/>
                  </a:lnTo>
                  <a:lnTo>
                    <a:pt x="60346" y="368031"/>
                  </a:lnTo>
                  <a:lnTo>
                    <a:pt x="42430" y="409547"/>
                  </a:lnTo>
                  <a:lnTo>
                    <a:pt x="27490" y="452504"/>
                  </a:lnTo>
                  <a:lnTo>
                    <a:pt x="15651" y="496777"/>
                  </a:lnTo>
                  <a:lnTo>
                    <a:pt x="7040" y="542245"/>
                  </a:lnTo>
                  <a:lnTo>
                    <a:pt x="1780" y="588783"/>
                  </a:lnTo>
                  <a:lnTo>
                    <a:pt x="0" y="636270"/>
                  </a:lnTo>
                  <a:lnTo>
                    <a:pt x="1780" y="683756"/>
                  </a:lnTo>
                  <a:lnTo>
                    <a:pt x="7040" y="730294"/>
                  </a:lnTo>
                  <a:lnTo>
                    <a:pt x="15651" y="775762"/>
                  </a:lnTo>
                  <a:lnTo>
                    <a:pt x="27490" y="820035"/>
                  </a:lnTo>
                  <a:lnTo>
                    <a:pt x="42430" y="862992"/>
                  </a:lnTo>
                  <a:lnTo>
                    <a:pt x="60346" y="904508"/>
                  </a:lnTo>
                  <a:lnTo>
                    <a:pt x="81112" y="944461"/>
                  </a:lnTo>
                  <a:lnTo>
                    <a:pt x="104602" y="982728"/>
                  </a:lnTo>
                  <a:lnTo>
                    <a:pt x="130692" y="1019186"/>
                  </a:lnTo>
                  <a:lnTo>
                    <a:pt x="159255" y="1053712"/>
                  </a:lnTo>
                  <a:lnTo>
                    <a:pt x="190166" y="1086183"/>
                  </a:lnTo>
                  <a:lnTo>
                    <a:pt x="223299" y="1116475"/>
                  </a:lnTo>
                  <a:lnTo>
                    <a:pt x="258529" y="1144467"/>
                  </a:lnTo>
                  <a:lnTo>
                    <a:pt x="295730" y="1170034"/>
                  </a:lnTo>
                  <a:lnTo>
                    <a:pt x="334776" y="1193054"/>
                  </a:lnTo>
                  <a:lnTo>
                    <a:pt x="375542" y="1213404"/>
                  </a:lnTo>
                  <a:lnTo>
                    <a:pt x="417903" y="1230961"/>
                  </a:lnTo>
                  <a:lnTo>
                    <a:pt x="461732" y="1245601"/>
                  </a:lnTo>
                  <a:lnTo>
                    <a:pt x="506904" y="1257202"/>
                  </a:lnTo>
                  <a:lnTo>
                    <a:pt x="553294" y="1265641"/>
                  </a:lnTo>
                  <a:lnTo>
                    <a:pt x="600776" y="1270794"/>
                  </a:lnTo>
                  <a:lnTo>
                    <a:pt x="649224" y="1272540"/>
                  </a:lnTo>
                  <a:lnTo>
                    <a:pt x="697671" y="1270794"/>
                  </a:lnTo>
                  <a:lnTo>
                    <a:pt x="745153" y="1265641"/>
                  </a:lnTo>
                  <a:lnTo>
                    <a:pt x="791543" y="1257202"/>
                  </a:lnTo>
                  <a:lnTo>
                    <a:pt x="836715" y="1245601"/>
                  </a:lnTo>
                  <a:lnTo>
                    <a:pt x="880544" y="1230961"/>
                  </a:lnTo>
                  <a:lnTo>
                    <a:pt x="922905" y="1213404"/>
                  </a:lnTo>
                  <a:lnTo>
                    <a:pt x="963671" y="1193054"/>
                  </a:lnTo>
                  <a:lnTo>
                    <a:pt x="1002717" y="1170034"/>
                  </a:lnTo>
                  <a:lnTo>
                    <a:pt x="1039918" y="1144467"/>
                  </a:lnTo>
                  <a:lnTo>
                    <a:pt x="1075148" y="1116475"/>
                  </a:lnTo>
                  <a:lnTo>
                    <a:pt x="1108281" y="1086183"/>
                  </a:lnTo>
                  <a:lnTo>
                    <a:pt x="1139192" y="1053712"/>
                  </a:lnTo>
                  <a:lnTo>
                    <a:pt x="1167755" y="1019186"/>
                  </a:lnTo>
                  <a:lnTo>
                    <a:pt x="1193845" y="982728"/>
                  </a:lnTo>
                  <a:lnTo>
                    <a:pt x="1217335" y="944461"/>
                  </a:lnTo>
                  <a:lnTo>
                    <a:pt x="1238101" y="904508"/>
                  </a:lnTo>
                  <a:lnTo>
                    <a:pt x="1256017" y="862992"/>
                  </a:lnTo>
                  <a:lnTo>
                    <a:pt x="1270957" y="820035"/>
                  </a:lnTo>
                  <a:lnTo>
                    <a:pt x="1282796" y="775762"/>
                  </a:lnTo>
                  <a:lnTo>
                    <a:pt x="1291407" y="730294"/>
                  </a:lnTo>
                  <a:lnTo>
                    <a:pt x="1296667" y="683756"/>
                  </a:lnTo>
                  <a:lnTo>
                    <a:pt x="1298448" y="636270"/>
                  </a:lnTo>
                  <a:lnTo>
                    <a:pt x="1296667" y="588783"/>
                  </a:lnTo>
                  <a:lnTo>
                    <a:pt x="1291407" y="542245"/>
                  </a:lnTo>
                  <a:lnTo>
                    <a:pt x="1282796" y="496777"/>
                  </a:lnTo>
                  <a:lnTo>
                    <a:pt x="1270957" y="452504"/>
                  </a:lnTo>
                  <a:lnTo>
                    <a:pt x="1256017" y="409547"/>
                  </a:lnTo>
                  <a:lnTo>
                    <a:pt x="1238101" y="368031"/>
                  </a:lnTo>
                  <a:lnTo>
                    <a:pt x="1217335" y="328078"/>
                  </a:lnTo>
                  <a:lnTo>
                    <a:pt x="1193845" y="289811"/>
                  </a:lnTo>
                  <a:lnTo>
                    <a:pt x="1167755" y="253353"/>
                  </a:lnTo>
                  <a:lnTo>
                    <a:pt x="1139192" y="218827"/>
                  </a:lnTo>
                  <a:lnTo>
                    <a:pt x="1108281" y="186356"/>
                  </a:lnTo>
                  <a:lnTo>
                    <a:pt x="1075148" y="156064"/>
                  </a:lnTo>
                  <a:lnTo>
                    <a:pt x="1039918" y="128072"/>
                  </a:lnTo>
                  <a:lnTo>
                    <a:pt x="1002717" y="102505"/>
                  </a:lnTo>
                  <a:lnTo>
                    <a:pt x="963671" y="79485"/>
                  </a:lnTo>
                  <a:lnTo>
                    <a:pt x="922905" y="59135"/>
                  </a:lnTo>
                  <a:lnTo>
                    <a:pt x="880544" y="41578"/>
                  </a:lnTo>
                  <a:lnTo>
                    <a:pt x="836715" y="26938"/>
                  </a:lnTo>
                  <a:lnTo>
                    <a:pt x="791543" y="15337"/>
                  </a:lnTo>
                  <a:lnTo>
                    <a:pt x="745153" y="6898"/>
                  </a:lnTo>
                  <a:lnTo>
                    <a:pt x="697671" y="1745"/>
                  </a:lnTo>
                  <a:lnTo>
                    <a:pt x="649224" y="0"/>
                  </a:lnTo>
                  <a:close/>
                </a:path>
              </a:pathLst>
            </a:custGeom>
            <a:solidFill>
              <a:srgbClr val="CE00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926321" y="3014853"/>
            <a:ext cx="3549015" cy="272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672080" algn="l"/>
              </a:tabLst>
            </a:pPr>
            <a:r>
              <a:rPr sz="3200" b="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咳嗽、擤鼻</a:t>
            </a:r>
            <a:r>
              <a:rPr sz="3200" b="0" spc="5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涕	</a:t>
            </a:r>
            <a:r>
              <a:rPr sz="9900" baseline="10101" dirty="0">
                <a:solidFill>
                  <a:srgbClr val="FFFFFF"/>
                </a:solidFill>
                <a:latin typeface="Droid Sans Fallback"/>
                <a:cs typeface="Droid Sans Fallback"/>
              </a:rPr>
              <a:t>後</a:t>
            </a:r>
            <a:endParaRPr sz="9900" baseline="10101">
              <a:latin typeface="Droid Sans Fallback"/>
              <a:cs typeface="Droid Sans Fallback"/>
            </a:endParaRPr>
          </a:p>
          <a:p>
            <a:pPr marL="103505">
              <a:lnSpc>
                <a:spcPct val="100000"/>
              </a:lnSpc>
              <a:spcBef>
                <a:spcPts val="5425"/>
              </a:spcBef>
              <a:tabLst>
                <a:tab pos="1544320" algn="l"/>
              </a:tabLst>
            </a:pPr>
            <a:r>
              <a:rPr sz="3200" b="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戴口罩	</a:t>
            </a:r>
            <a:r>
              <a:rPr sz="9900" baseline="5050" dirty="0">
                <a:solidFill>
                  <a:srgbClr val="FFFFFF"/>
                </a:solidFill>
                <a:latin typeface="Droid Sans Fallback"/>
                <a:cs typeface="Droid Sans Fallback"/>
              </a:rPr>
              <a:t>前</a:t>
            </a:r>
            <a:endParaRPr sz="9900" baseline="5050">
              <a:latin typeface="Droid Sans Fallback"/>
              <a:cs typeface="Droid Sans Fallback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871204" y="5890260"/>
            <a:ext cx="2719070" cy="1272540"/>
            <a:chOff x="8871204" y="5890260"/>
            <a:chExt cx="2719070" cy="1272540"/>
          </a:xfrm>
        </p:grpSpPr>
        <p:sp>
          <p:nvSpPr>
            <p:cNvPr id="33" name="object 33"/>
            <p:cNvSpPr/>
            <p:nvPr/>
          </p:nvSpPr>
          <p:spPr>
            <a:xfrm>
              <a:off x="8890254" y="6363462"/>
              <a:ext cx="1987550" cy="629920"/>
            </a:xfrm>
            <a:custGeom>
              <a:avLst/>
              <a:gdLst/>
              <a:ahLst/>
              <a:cxnLst/>
              <a:rect l="l" t="t" r="r" b="b"/>
              <a:pathLst>
                <a:path w="1987550" h="629920">
                  <a:moveTo>
                    <a:pt x="1667637" y="0"/>
                  </a:moveTo>
                  <a:lnTo>
                    <a:pt x="319659" y="0"/>
                  </a:lnTo>
                  <a:lnTo>
                    <a:pt x="272425" y="3412"/>
                  </a:lnTo>
                  <a:lnTo>
                    <a:pt x="227341" y="13323"/>
                  </a:lnTo>
                  <a:lnTo>
                    <a:pt x="184904" y="29248"/>
                  </a:lnTo>
                  <a:lnTo>
                    <a:pt x="145606" y="50699"/>
                  </a:lnTo>
                  <a:lnTo>
                    <a:pt x="109944" y="77190"/>
                  </a:lnTo>
                  <a:lnTo>
                    <a:pt x="78411" y="108233"/>
                  </a:lnTo>
                  <a:lnTo>
                    <a:pt x="51502" y="143343"/>
                  </a:lnTo>
                  <a:lnTo>
                    <a:pt x="29711" y="182031"/>
                  </a:lnTo>
                  <a:lnTo>
                    <a:pt x="13535" y="223812"/>
                  </a:lnTo>
                  <a:lnTo>
                    <a:pt x="3466" y="268199"/>
                  </a:lnTo>
                  <a:lnTo>
                    <a:pt x="0" y="314705"/>
                  </a:lnTo>
                  <a:lnTo>
                    <a:pt x="3466" y="361212"/>
                  </a:lnTo>
                  <a:lnTo>
                    <a:pt x="13535" y="405599"/>
                  </a:lnTo>
                  <a:lnTo>
                    <a:pt x="29711" y="447380"/>
                  </a:lnTo>
                  <a:lnTo>
                    <a:pt x="51502" y="486068"/>
                  </a:lnTo>
                  <a:lnTo>
                    <a:pt x="78411" y="521178"/>
                  </a:lnTo>
                  <a:lnTo>
                    <a:pt x="109944" y="552221"/>
                  </a:lnTo>
                  <a:lnTo>
                    <a:pt x="145606" y="578712"/>
                  </a:lnTo>
                  <a:lnTo>
                    <a:pt x="184904" y="600163"/>
                  </a:lnTo>
                  <a:lnTo>
                    <a:pt x="227341" y="616088"/>
                  </a:lnTo>
                  <a:lnTo>
                    <a:pt x="272425" y="625999"/>
                  </a:lnTo>
                  <a:lnTo>
                    <a:pt x="319659" y="629411"/>
                  </a:lnTo>
                  <a:lnTo>
                    <a:pt x="1667637" y="629411"/>
                  </a:lnTo>
                  <a:lnTo>
                    <a:pt x="1714870" y="625999"/>
                  </a:lnTo>
                  <a:lnTo>
                    <a:pt x="1759954" y="616088"/>
                  </a:lnTo>
                  <a:lnTo>
                    <a:pt x="1802391" y="600163"/>
                  </a:lnTo>
                  <a:lnTo>
                    <a:pt x="1841689" y="578712"/>
                  </a:lnTo>
                  <a:lnTo>
                    <a:pt x="1877351" y="552221"/>
                  </a:lnTo>
                  <a:lnTo>
                    <a:pt x="1908884" y="521178"/>
                  </a:lnTo>
                  <a:lnTo>
                    <a:pt x="1935793" y="486068"/>
                  </a:lnTo>
                  <a:lnTo>
                    <a:pt x="1957584" y="447380"/>
                  </a:lnTo>
                  <a:lnTo>
                    <a:pt x="1973760" y="405599"/>
                  </a:lnTo>
                  <a:lnTo>
                    <a:pt x="1983829" y="361212"/>
                  </a:lnTo>
                  <a:lnTo>
                    <a:pt x="1987296" y="314705"/>
                  </a:lnTo>
                  <a:lnTo>
                    <a:pt x="1983829" y="268199"/>
                  </a:lnTo>
                  <a:lnTo>
                    <a:pt x="1973760" y="223812"/>
                  </a:lnTo>
                  <a:lnTo>
                    <a:pt x="1957584" y="182031"/>
                  </a:lnTo>
                  <a:lnTo>
                    <a:pt x="1935793" y="143343"/>
                  </a:lnTo>
                  <a:lnTo>
                    <a:pt x="1908884" y="108233"/>
                  </a:lnTo>
                  <a:lnTo>
                    <a:pt x="1877351" y="77190"/>
                  </a:lnTo>
                  <a:lnTo>
                    <a:pt x="1841689" y="50699"/>
                  </a:lnTo>
                  <a:lnTo>
                    <a:pt x="1802391" y="29248"/>
                  </a:lnTo>
                  <a:lnTo>
                    <a:pt x="1759954" y="13323"/>
                  </a:lnTo>
                  <a:lnTo>
                    <a:pt x="1714870" y="3412"/>
                  </a:lnTo>
                  <a:lnTo>
                    <a:pt x="16676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890254" y="6363462"/>
              <a:ext cx="1987550" cy="629920"/>
            </a:xfrm>
            <a:custGeom>
              <a:avLst/>
              <a:gdLst/>
              <a:ahLst/>
              <a:cxnLst/>
              <a:rect l="l" t="t" r="r" b="b"/>
              <a:pathLst>
                <a:path w="1987550" h="629920">
                  <a:moveTo>
                    <a:pt x="319659" y="0"/>
                  </a:moveTo>
                  <a:lnTo>
                    <a:pt x="1667637" y="0"/>
                  </a:lnTo>
                  <a:lnTo>
                    <a:pt x="1714870" y="3412"/>
                  </a:lnTo>
                  <a:lnTo>
                    <a:pt x="1759954" y="13323"/>
                  </a:lnTo>
                  <a:lnTo>
                    <a:pt x="1802391" y="29248"/>
                  </a:lnTo>
                  <a:lnTo>
                    <a:pt x="1841689" y="50699"/>
                  </a:lnTo>
                  <a:lnTo>
                    <a:pt x="1877351" y="77190"/>
                  </a:lnTo>
                  <a:lnTo>
                    <a:pt x="1908884" y="108233"/>
                  </a:lnTo>
                  <a:lnTo>
                    <a:pt x="1935793" y="143343"/>
                  </a:lnTo>
                  <a:lnTo>
                    <a:pt x="1957584" y="182031"/>
                  </a:lnTo>
                  <a:lnTo>
                    <a:pt x="1973760" y="223812"/>
                  </a:lnTo>
                  <a:lnTo>
                    <a:pt x="1983829" y="268199"/>
                  </a:lnTo>
                  <a:lnTo>
                    <a:pt x="1987296" y="314705"/>
                  </a:lnTo>
                  <a:lnTo>
                    <a:pt x="1983829" y="361212"/>
                  </a:lnTo>
                  <a:lnTo>
                    <a:pt x="1973760" y="405599"/>
                  </a:lnTo>
                  <a:lnTo>
                    <a:pt x="1957584" y="447380"/>
                  </a:lnTo>
                  <a:lnTo>
                    <a:pt x="1935793" y="486068"/>
                  </a:lnTo>
                  <a:lnTo>
                    <a:pt x="1908884" y="521178"/>
                  </a:lnTo>
                  <a:lnTo>
                    <a:pt x="1877351" y="552221"/>
                  </a:lnTo>
                  <a:lnTo>
                    <a:pt x="1841689" y="578712"/>
                  </a:lnTo>
                  <a:lnTo>
                    <a:pt x="1802391" y="600163"/>
                  </a:lnTo>
                  <a:lnTo>
                    <a:pt x="1759954" y="616088"/>
                  </a:lnTo>
                  <a:lnTo>
                    <a:pt x="1714870" y="625999"/>
                  </a:lnTo>
                  <a:lnTo>
                    <a:pt x="1667637" y="629411"/>
                  </a:lnTo>
                  <a:lnTo>
                    <a:pt x="319659" y="629411"/>
                  </a:lnTo>
                  <a:lnTo>
                    <a:pt x="272425" y="625999"/>
                  </a:lnTo>
                  <a:lnTo>
                    <a:pt x="227341" y="616088"/>
                  </a:lnTo>
                  <a:lnTo>
                    <a:pt x="184904" y="600163"/>
                  </a:lnTo>
                  <a:lnTo>
                    <a:pt x="145606" y="578712"/>
                  </a:lnTo>
                  <a:lnTo>
                    <a:pt x="109944" y="552221"/>
                  </a:lnTo>
                  <a:lnTo>
                    <a:pt x="78411" y="521178"/>
                  </a:lnTo>
                  <a:lnTo>
                    <a:pt x="51502" y="486068"/>
                  </a:lnTo>
                  <a:lnTo>
                    <a:pt x="29711" y="447380"/>
                  </a:lnTo>
                  <a:lnTo>
                    <a:pt x="13535" y="405599"/>
                  </a:lnTo>
                  <a:lnTo>
                    <a:pt x="3466" y="361212"/>
                  </a:lnTo>
                  <a:lnTo>
                    <a:pt x="0" y="314705"/>
                  </a:lnTo>
                  <a:lnTo>
                    <a:pt x="3466" y="268199"/>
                  </a:lnTo>
                  <a:lnTo>
                    <a:pt x="13535" y="223812"/>
                  </a:lnTo>
                  <a:lnTo>
                    <a:pt x="29711" y="182031"/>
                  </a:lnTo>
                  <a:lnTo>
                    <a:pt x="51502" y="143343"/>
                  </a:lnTo>
                  <a:lnTo>
                    <a:pt x="78411" y="108233"/>
                  </a:lnTo>
                  <a:lnTo>
                    <a:pt x="109944" y="77190"/>
                  </a:lnTo>
                  <a:lnTo>
                    <a:pt x="145606" y="50699"/>
                  </a:lnTo>
                  <a:lnTo>
                    <a:pt x="184904" y="29248"/>
                  </a:lnTo>
                  <a:lnTo>
                    <a:pt x="227341" y="13323"/>
                  </a:lnTo>
                  <a:lnTo>
                    <a:pt x="272425" y="3412"/>
                  </a:lnTo>
                  <a:lnTo>
                    <a:pt x="319659" y="0"/>
                  </a:lnTo>
                  <a:close/>
                </a:path>
              </a:pathLst>
            </a:custGeom>
            <a:ln w="38100">
              <a:solidFill>
                <a:srgbClr val="F3C5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290048" y="5890260"/>
              <a:ext cx="1300480" cy="1272540"/>
            </a:xfrm>
            <a:custGeom>
              <a:avLst/>
              <a:gdLst/>
              <a:ahLst/>
              <a:cxnLst/>
              <a:rect l="l" t="t" r="r" b="b"/>
              <a:pathLst>
                <a:path w="1300479" h="1272540">
                  <a:moveTo>
                    <a:pt x="649985" y="0"/>
                  </a:moveTo>
                  <a:lnTo>
                    <a:pt x="601470" y="1745"/>
                  </a:lnTo>
                  <a:lnTo>
                    <a:pt x="553924" y="6898"/>
                  </a:lnTo>
                  <a:lnTo>
                    <a:pt x="507473" y="15338"/>
                  </a:lnTo>
                  <a:lnTo>
                    <a:pt x="462242" y="26939"/>
                  </a:lnTo>
                  <a:lnTo>
                    <a:pt x="418358" y="41580"/>
                  </a:lnTo>
                  <a:lnTo>
                    <a:pt x="375945" y="59137"/>
                  </a:lnTo>
                  <a:lnTo>
                    <a:pt x="335130" y="79487"/>
                  </a:lnTo>
                  <a:lnTo>
                    <a:pt x="296039" y="102508"/>
                  </a:lnTo>
                  <a:lnTo>
                    <a:pt x="258795" y="128076"/>
                  </a:lnTo>
                  <a:lnTo>
                    <a:pt x="223526" y="156068"/>
                  </a:lnTo>
                  <a:lnTo>
                    <a:pt x="190357" y="186361"/>
                  </a:lnTo>
                  <a:lnTo>
                    <a:pt x="159413" y="218832"/>
                  </a:lnTo>
                  <a:lnTo>
                    <a:pt x="130820" y="253358"/>
                  </a:lnTo>
                  <a:lnTo>
                    <a:pt x="104703" y="289816"/>
                  </a:lnTo>
                  <a:lnTo>
                    <a:pt x="81189" y="328084"/>
                  </a:lnTo>
                  <a:lnTo>
                    <a:pt x="60402" y="368037"/>
                  </a:lnTo>
                  <a:lnTo>
                    <a:pt x="42469" y="409553"/>
                  </a:lnTo>
                  <a:lnTo>
                    <a:pt x="27515" y="452508"/>
                  </a:lnTo>
                  <a:lnTo>
                    <a:pt x="15665" y="496781"/>
                  </a:lnTo>
                  <a:lnTo>
                    <a:pt x="7046" y="542248"/>
                  </a:lnTo>
                  <a:lnTo>
                    <a:pt x="1782" y="588785"/>
                  </a:lnTo>
                  <a:lnTo>
                    <a:pt x="0" y="636270"/>
                  </a:lnTo>
                  <a:lnTo>
                    <a:pt x="1782" y="683754"/>
                  </a:lnTo>
                  <a:lnTo>
                    <a:pt x="7046" y="730291"/>
                  </a:lnTo>
                  <a:lnTo>
                    <a:pt x="15665" y="775758"/>
                  </a:lnTo>
                  <a:lnTo>
                    <a:pt x="27515" y="820031"/>
                  </a:lnTo>
                  <a:lnTo>
                    <a:pt x="42469" y="862986"/>
                  </a:lnTo>
                  <a:lnTo>
                    <a:pt x="60402" y="904502"/>
                  </a:lnTo>
                  <a:lnTo>
                    <a:pt x="81189" y="944455"/>
                  </a:lnTo>
                  <a:lnTo>
                    <a:pt x="104703" y="982723"/>
                  </a:lnTo>
                  <a:lnTo>
                    <a:pt x="130820" y="1019181"/>
                  </a:lnTo>
                  <a:lnTo>
                    <a:pt x="159413" y="1053707"/>
                  </a:lnTo>
                  <a:lnTo>
                    <a:pt x="190357" y="1086178"/>
                  </a:lnTo>
                  <a:lnTo>
                    <a:pt x="223526" y="1116471"/>
                  </a:lnTo>
                  <a:lnTo>
                    <a:pt x="258795" y="1144463"/>
                  </a:lnTo>
                  <a:lnTo>
                    <a:pt x="296039" y="1170031"/>
                  </a:lnTo>
                  <a:lnTo>
                    <a:pt x="335130" y="1193052"/>
                  </a:lnTo>
                  <a:lnTo>
                    <a:pt x="375945" y="1213402"/>
                  </a:lnTo>
                  <a:lnTo>
                    <a:pt x="418358" y="1230959"/>
                  </a:lnTo>
                  <a:lnTo>
                    <a:pt x="462242" y="1245600"/>
                  </a:lnTo>
                  <a:lnTo>
                    <a:pt x="507473" y="1257201"/>
                  </a:lnTo>
                  <a:lnTo>
                    <a:pt x="553924" y="1265641"/>
                  </a:lnTo>
                  <a:lnTo>
                    <a:pt x="601470" y="1270794"/>
                  </a:lnTo>
                  <a:lnTo>
                    <a:pt x="649985" y="1272540"/>
                  </a:lnTo>
                  <a:lnTo>
                    <a:pt x="698501" y="1270794"/>
                  </a:lnTo>
                  <a:lnTo>
                    <a:pt x="746047" y="1265641"/>
                  </a:lnTo>
                  <a:lnTo>
                    <a:pt x="792498" y="1257201"/>
                  </a:lnTo>
                  <a:lnTo>
                    <a:pt x="837729" y="1245600"/>
                  </a:lnTo>
                  <a:lnTo>
                    <a:pt x="881613" y="1230959"/>
                  </a:lnTo>
                  <a:lnTo>
                    <a:pt x="924026" y="1213402"/>
                  </a:lnTo>
                  <a:lnTo>
                    <a:pt x="964841" y="1193052"/>
                  </a:lnTo>
                  <a:lnTo>
                    <a:pt x="1003932" y="1170031"/>
                  </a:lnTo>
                  <a:lnTo>
                    <a:pt x="1041176" y="1144463"/>
                  </a:lnTo>
                  <a:lnTo>
                    <a:pt x="1076445" y="1116471"/>
                  </a:lnTo>
                  <a:lnTo>
                    <a:pt x="1109614" y="1086178"/>
                  </a:lnTo>
                  <a:lnTo>
                    <a:pt x="1140558" y="1053707"/>
                  </a:lnTo>
                  <a:lnTo>
                    <a:pt x="1169151" y="1019181"/>
                  </a:lnTo>
                  <a:lnTo>
                    <a:pt x="1195268" y="982723"/>
                  </a:lnTo>
                  <a:lnTo>
                    <a:pt x="1218782" y="944455"/>
                  </a:lnTo>
                  <a:lnTo>
                    <a:pt x="1239569" y="904502"/>
                  </a:lnTo>
                  <a:lnTo>
                    <a:pt x="1257502" y="862986"/>
                  </a:lnTo>
                  <a:lnTo>
                    <a:pt x="1272456" y="820031"/>
                  </a:lnTo>
                  <a:lnTo>
                    <a:pt x="1284306" y="775758"/>
                  </a:lnTo>
                  <a:lnTo>
                    <a:pt x="1292925" y="730291"/>
                  </a:lnTo>
                  <a:lnTo>
                    <a:pt x="1298189" y="683754"/>
                  </a:lnTo>
                  <a:lnTo>
                    <a:pt x="1299972" y="636270"/>
                  </a:lnTo>
                  <a:lnTo>
                    <a:pt x="1298189" y="588785"/>
                  </a:lnTo>
                  <a:lnTo>
                    <a:pt x="1292925" y="542248"/>
                  </a:lnTo>
                  <a:lnTo>
                    <a:pt x="1284306" y="496781"/>
                  </a:lnTo>
                  <a:lnTo>
                    <a:pt x="1272456" y="452508"/>
                  </a:lnTo>
                  <a:lnTo>
                    <a:pt x="1257502" y="409553"/>
                  </a:lnTo>
                  <a:lnTo>
                    <a:pt x="1239569" y="368037"/>
                  </a:lnTo>
                  <a:lnTo>
                    <a:pt x="1218782" y="328084"/>
                  </a:lnTo>
                  <a:lnTo>
                    <a:pt x="1195268" y="289816"/>
                  </a:lnTo>
                  <a:lnTo>
                    <a:pt x="1169151" y="253358"/>
                  </a:lnTo>
                  <a:lnTo>
                    <a:pt x="1140558" y="218832"/>
                  </a:lnTo>
                  <a:lnTo>
                    <a:pt x="1109614" y="186361"/>
                  </a:lnTo>
                  <a:lnTo>
                    <a:pt x="1076445" y="156068"/>
                  </a:lnTo>
                  <a:lnTo>
                    <a:pt x="1041176" y="128076"/>
                  </a:lnTo>
                  <a:lnTo>
                    <a:pt x="1003932" y="102508"/>
                  </a:lnTo>
                  <a:lnTo>
                    <a:pt x="964841" y="79487"/>
                  </a:lnTo>
                  <a:lnTo>
                    <a:pt x="924026" y="59137"/>
                  </a:lnTo>
                  <a:lnTo>
                    <a:pt x="881613" y="41580"/>
                  </a:lnTo>
                  <a:lnTo>
                    <a:pt x="837729" y="26939"/>
                  </a:lnTo>
                  <a:lnTo>
                    <a:pt x="792498" y="15338"/>
                  </a:lnTo>
                  <a:lnTo>
                    <a:pt x="746047" y="6898"/>
                  </a:lnTo>
                  <a:lnTo>
                    <a:pt x="698501" y="1745"/>
                  </a:lnTo>
                  <a:lnTo>
                    <a:pt x="649985" y="0"/>
                  </a:lnTo>
                  <a:close/>
                </a:path>
              </a:pathLst>
            </a:custGeom>
            <a:solidFill>
              <a:srgbClr val="CE00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063355" y="5978449"/>
            <a:ext cx="231076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8595" algn="l"/>
              </a:tabLst>
            </a:pPr>
            <a:r>
              <a:rPr sz="3200" b="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丟棄後	</a:t>
            </a:r>
            <a:r>
              <a:rPr sz="9900" baseline="1262" dirty="0">
                <a:solidFill>
                  <a:srgbClr val="FFFFFF"/>
                </a:solidFill>
                <a:latin typeface="Droid Sans Fallback"/>
                <a:cs typeface="Droid Sans Fallback"/>
              </a:rPr>
              <a:t>後</a:t>
            </a:r>
            <a:endParaRPr sz="9900" baseline="1262">
              <a:latin typeface="Droid Sans Fallback"/>
              <a:cs typeface="Droid Sans Fallback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974068" y="6568440"/>
            <a:ext cx="586740" cy="504825"/>
          </a:xfrm>
          <a:custGeom>
            <a:avLst/>
            <a:gdLst/>
            <a:ahLst/>
            <a:cxnLst/>
            <a:rect l="l" t="t" r="r" b="b"/>
            <a:pathLst>
              <a:path w="586740" h="504825">
                <a:moveTo>
                  <a:pt x="293370" y="0"/>
                </a:moveTo>
                <a:lnTo>
                  <a:pt x="240628" y="4063"/>
                </a:lnTo>
                <a:lnTo>
                  <a:pt x="190992" y="15780"/>
                </a:lnTo>
                <a:lnTo>
                  <a:pt x="145288" y="34436"/>
                </a:lnTo>
                <a:lnTo>
                  <a:pt x="104343" y="59321"/>
                </a:lnTo>
                <a:lnTo>
                  <a:pt x="68987" y="89720"/>
                </a:lnTo>
                <a:lnTo>
                  <a:pt x="40047" y="124922"/>
                </a:lnTo>
                <a:lnTo>
                  <a:pt x="18350" y="164215"/>
                </a:lnTo>
                <a:lnTo>
                  <a:pt x="4725" y="206886"/>
                </a:lnTo>
                <a:lnTo>
                  <a:pt x="0" y="252222"/>
                </a:lnTo>
                <a:lnTo>
                  <a:pt x="4725" y="297557"/>
                </a:lnTo>
                <a:lnTo>
                  <a:pt x="18350" y="340228"/>
                </a:lnTo>
                <a:lnTo>
                  <a:pt x="40047" y="379521"/>
                </a:lnTo>
                <a:lnTo>
                  <a:pt x="68987" y="414723"/>
                </a:lnTo>
                <a:lnTo>
                  <a:pt x="104343" y="445122"/>
                </a:lnTo>
                <a:lnTo>
                  <a:pt x="145288" y="470007"/>
                </a:lnTo>
                <a:lnTo>
                  <a:pt x="190992" y="488663"/>
                </a:lnTo>
                <a:lnTo>
                  <a:pt x="240628" y="500380"/>
                </a:lnTo>
                <a:lnTo>
                  <a:pt x="293370" y="504444"/>
                </a:lnTo>
                <a:lnTo>
                  <a:pt x="346111" y="500380"/>
                </a:lnTo>
                <a:lnTo>
                  <a:pt x="395747" y="488663"/>
                </a:lnTo>
                <a:lnTo>
                  <a:pt x="441451" y="470007"/>
                </a:lnTo>
                <a:lnTo>
                  <a:pt x="482396" y="445122"/>
                </a:lnTo>
                <a:lnTo>
                  <a:pt x="517752" y="414723"/>
                </a:lnTo>
                <a:lnTo>
                  <a:pt x="546692" y="379521"/>
                </a:lnTo>
                <a:lnTo>
                  <a:pt x="568389" y="340228"/>
                </a:lnTo>
                <a:lnTo>
                  <a:pt x="582014" y="297557"/>
                </a:lnTo>
                <a:lnTo>
                  <a:pt x="586739" y="252222"/>
                </a:lnTo>
                <a:lnTo>
                  <a:pt x="582014" y="206886"/>
                </a:lnTo>
                <a:lnTo>
                  <a:pt x="568389" y="164215"/>
                </a:lnTo>
                <a:lnTo>
                  <a:pt x="546692" y="124922"/>
                </a:lnTo>
                <a:lnTo>
                  <a:pt x="517752" y="89720"/>
                </a:lnTo>
                <a:lnTo>
                  <a:pt x="482396" y="59321"/>
                </a:lnTo>
                <a:lnTo>
                  <a:pt x="441451" y="34436"/>
                </a:lnTo>
                <a:lnTo>
                  <a:pt x="395747" y="15780"/>
                </a:lnTo>
                <a:lnTo>
                  <a:pt x="346111" y="4063"/>
                </a:lnTo>
                <a:lnTo>
                  <a:pt x="293370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140310" y="6656933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14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858115" cy="7233284"/>
            <a:chOff x="1523" y="0"/>
            <a:chExt cx="12858115" cy="7233284"/>
          </a:xfrm>
        </p:grpSpPr>
        <p:sp>
          <p:nvSpPr>
            <p:cNvPr id="3" name="object 3"/>
            <p:cNvSpPr/>
            <p:nvPr/>
          </p:nvSpPr>
          <p:spPr>
            <a:xfrm>
              <a:off x="736092" y="1879600"/>
              <a:ext cx="4303776" cy="4292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21123" y="1441704"/>
              <a:ext cx="1175385" cy="1173480"/>
            </a:xfrm>
            <a:custGeom>
              <a:avLst/>
              <a:gdLst/>
              <a:ahLst/>
              <a:cxnLst/>
              <a:rect l="l" t="t" r="r" b="b"/>
              <a:pathLst>
                <a:path w="1175385" h="1173480">
                  <a:moveTo>
                    <a:pt x="587501" y="0"/>
                  </a:moveTo>
                  <a:lnTo>
                    <a:pt x="539315" y="1944"/>
                  </a:lnTo>
                  <a:lnTo>
                    <a:pt x="492202" y="7677"/>
                  </a:lnTo>
                  <a:lnTo>
                    <a:pt x="446313" y="17048"/>
                  </a:lnTo>
                  <a:lnTo>
                    <a:pt x="401799" y="29906"/>
                  </a:lnTo>
                  <a:lnTo>
                    <a:pt x="358812" y="46101"/>
                  </a:lnTo>
                  <a:lnTo>
                    <a:pt x="317503" y="65480"/>
                  </a:lnTo>
                  <a:lnTo>
                    <a:pt x="278023" y="87893"/>
                  </a:lnTo>
                  <a:lnTo>
                    <a:pt x="240523" y="113190"/>
                  </a:lnTo>
                  <a:lnTo>
                    <a:pt x="205155" y="141219"/>
                  </a:lnTo>
                  <a:lnTo>
                    <a:pt x="172069" y="171831"/>
                  </a:lnTo>
                  <a:lnTo>
                    <a:pt x="141416" y="204872"/>
                  </a:lnTo>
                  <a:lnTo>
                    <a:pt x="113349" y="240194"/>
                  </a:lnTo>
                  <a:lnTo>
                    <a:pt x="88017" y="277645"/>
                  </a:lnTo>
                  <a:lnTo>
                    <a:pt x="65572" y="317074"/>
                  </a:lnTo>
                  <a:lnTo>
                    <a:pt x="46166" y="358330"/>
                  </a:lnTo>
                  <a:lnTo>
                    <a:pt x="29949" y="401263"/>
                  </a:lnTo>
                  <a:lnTo>
                    <a:pt x="17073" y="445721"/>
                  </a:lnTo>
                  <a:lnTo>
                    <a:pt x="7688" y="491554"/>
                  </a:lnTo>
                  <a:lnTo>
                    <a:pt x="1947" y="538610"/>
                  </a:lnTo>
                  <a:lnTo>
                    <a:pt x="0" y="586739"/>
                  </a:lnTo>
                  <a:lnTo>
                    <a:pt x="1947" y="634869"/>
                  </a:lnTo>
                  <a:lnTo>
                    <a:pt x="7688" y="681925"/>
                  </a:lnTo>
                  <a:lnTo>
                    <a:pt x="17073" y="727758"/>
                  </a:lnTo>
                  <a:lnTo>
                    <a:pt x="29949" y="772216"/>
                  </a:lnTo>
                  <a:lnTo>
                    <a:pt x="46166" y="815149"/>
                  </a:lnTo>
                  <a:lnTo>
                    <a:pt x="65572" y="856405"/>
                  </a:lnTo>
                  <a:lnTo>
                    <a:pt x="88017" y="895834"/>
                  </a:lnTo>
                  <a:lnTo>
                    <a:pt x="113349" y="933285"/>
                  </a:lnTo>
                  <a:lnTo>
                    <a:pt x="141416" y="968607"/>
                  </a:lnTo>
                  <a:lnTo>
                    <a:pt x="172069" y="1001648"/>
                  </a:lnTo>
                  <a:lnTo>
                    <a:pt x="205155" y="1032260"/>
                  </a:lnTo>
                  <a:lnTo>
                    <a:pt x="240523" y="1060289"/>
                  </a:lnTo>
                  <a:lnTo>
                    <a:pt x="278023" y="1085586"/>
                  </a:lnTo>
                  <a:lnTo>
                    <a:pt x="317503" y="1107999"/>
                  </a:lnTo>
                  <a:lnTo>
                    <a:pt x="358812" y="1127378"/>
                  </a:lnTo>
                  <a:lnTo>
                    <a:pt x="401799" y="1143573"/>
                  </a:lnTo>
                  <a:lnTo>
                    <a:pt x="446313" y="1156431"/>
                  </a:lnTo>
                  <a:lnTo>
                    <a:pt x="492202" y="1165802"/>
                  </a:lnTo>
                  <a:lnTo>
                    <a:pt x="539315" y="1171535"/>
                  </a:lnTo>
                  <a:lnTo>
                    <a:pt x="587501" y="1173479"/>
                  </a:lnTo>
                  <a:lnTo>
                    <a:pt x="635688" y="1171535"/>
                  </a:lnTo>
                  <a:lnTo>
                    <a:pt x="682801" y="1165802"/>
                  </a:lnTo>
                  <a:lnTo>
                    <a:pt x="728690" y="1156431"/>
                  </a:lnTo>
                  <a:lnTo>
                    <a:pt x="773204" y="1143573"/>
                  </a:lnTo>
                  <a:lnTo>
                    <a:pt x="816191" y="1127378"/>
                  </a:lnTo>
                  <a:lnTo>
                    <a:pt x="857500" y="1107999"/>
                  </a:lnTo>
                  <a:lnTo>
                    <a:pt x="896980" y="1085586"/>
                  </a:lnTo>
                  <a:lnTo>
                    <a:pt x="934480" y="1060289"/>
                  </a:lnTo>
                  <a:lnTo>
                    <a:pt x="969848" y="1032260"/>
                  </a:lnTo>
                  <a:lnTo>
                    <a:pt x="1002934" y="1001648"/>
                  </a:lnTo>
                  <a:lnTo>
                    <a:pt x="1033587" y="968607"/>
                  </a:lnTo>
                  <a:lnTo>
                    <a:pt x="1061654" y="933285"/>
                  </a:lnTo>
                  <a:lnTo>
                    <a:pt x="1086986" y="895834"/>
                  </a:lnTo>
                  <a:lnTo>
                    <a:pt x="1109431" y="856405"/>
                  </a:lnTo>
                  <a:lnTo>
                    <a:pt x="1128837" y="815149"/>
                  </a:lnTo>
                  <a:lnTo>
                    <a:pt x="1145054" y="772216"/>
                  </a:lnTo>
                  <a:lnTo>
                    <a:pt x="1157930" y="727758"/>
                  </a:lnTo>
                  <a:lnTo>
                    <a:pt x="1167315" y="681925"/>
                  </a:lnTo>
                  <a:lnTo>
                    <a:pt x="1173056" y="634869"/>
                  </a:lnTo>
                  <a:lnTo>
                    <a:pt x="1175003" y="586739"/>
                  </a:lnTo>
                  <a:lnTo>
                    <a:pt x="1173056" y="538610"/>
                  </a:lnTo>
                  <a:lnTo>
                    <a:pt x="1167315" y="491554"/>
                  </a:lnTo>
                  <a:lnTo>
                    <a:pt x="1157930" y="445721"/>
                  </a:lnTo>
                  <a:lnTo>
                    <a:pt x="1145054" y="401263"/>
                  </a:lnTo>
                  <a:lnTo>
                    <a:pt x="1128837" y="358330"/>
                  </a:lnTo>
                  <a:lnTo>
                    <a:pt x="1109431" y="317074"/>
                  </a:lnTo>
                  <a:lnTo>
                    <a:pt x="1086986" y="277645"/>
                  </a:lnTo>
                  <a:lnTo>
                    <a:pt x="1061654" y="240194"/>
                  </a:lnTo>
                  <a:lnTo>
                    <a:pt x="1033587" y="204872"/>
                  </a:lnTo>
                  <a:lnTo>
                    <a:pt x="1002934" y="171831"/>
                  </a:lnTo>
                  <a:lnTo>
                    <a:pt x="969848" y="141219"/>
                  </a:lnTo>
                  <a:lnTo>
                    <a:pt x="934480" y="113190"/>
                  </a:lnTo>
                  <a:lnTo>
                    <a:pt x="896980" y="87893"/>
                  </a:lnTo>
                  <a:lnTo>
                    <a:pt x="857500" y="65480"/>
                  </a:lnTo>
                  <a:lnTo>
                    <a:pt x="816191" y="46101"/>
                  </a:lnTo>
                  <a:lnTo>
                    <a:pt x="773204" y="29906"/>
                  </a:lnTo>
                  <a:lnTo>
                    <a:pt x="728690" y="17048"/>
                  </a:lnTo>
                  <a:lnTo>
                    <a:pt x="682801" y="7677"/>
                  </a:lnTo>
                  <a:lnTo>
                    <a:pt x="635688" y="1944"/>
                  </a:lnTo>
                  <a:lnTo>
                    <a:pt x="587501" y="0"/>
                  </a:lnTo>
                  <a:close/>
                </a:path>
              </a:pathLst>
            </a:custGeom>
            <a:solidFill>
              <a:srgbClr val="0EC6D2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768" y="2089404"/>
              <a:ext cx="5006339" cy="45598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03323" y="2673731"/>
            <a:ext cx="2370455" cy="255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600" b="1" spc="-5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6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04686" y="3334004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EC6D2"/>
                </a:solidFill>
                <a:latin typeface="Droid Sans Fallback"/>
                <a:cs typeface="Droid Sans Fallback"/>
              </a:rPr>
              <a:t>老師防疫措施</a:t>
            </a:r>
            <a:endParaRPr sz="4000">
              <a:latin typeface="Droid Sans Fallback"/>
              <a:cs typeface="Droid Sans Fallb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974068" y="6568440"/>
            <a:ext cx="586740" cy="504825"/>
          </a:xfrm>
          <a:custGeom>
            <a:avLst/>
            <a:gdLst/>
            <a:ahLst/>
            <a:cxnLst/>
            <a:rect l="l" t="t" r="r" b="b"/>
            <a:pathLst>
              <a:path w="586740" h="504825">
                <a:moveTo>
                  <a:pt x="293370" y="0"/>
                </a:moveTo>
                <a:lnTo>
                  <a:pt x="240628" y="4063"/>
                </a:lnTo>
                <a:lnTo>
                  <a:pt x="190992" y="15780"/>
                </a:lnTo>
                <a:lnTo>
                  <a:pt x="145288" y="34436"/>
                </a:lnTo>
                <a:lnTo>
                  <a:pt x="104343" y="59321"/>
                </a:lnTo>
                <a:lnTo>
                  <a:pt x="68987" y="89720"/>
                </a:lnTo>
                <a:lnTo>
                  <a:pt x="40047" y="124922"/>
                </a:lnTo>
                <a:lnTo>
                  <a:pt x="18350" y="164215"/>
                </a:lnTo>
                <a:lnTo>
                  <a:pt x="4725" y="206886"/>
                </a:lnTo>
                <a:lnTo>
                  <a:pt x="0" y="252222"/>
                </a:lnTo>
                <a:lnTo>
                  <a:pt x="4725" y="297557"/>
                </a:lnTo>
                <a:lnTo>
                  <a:pt x="18350" y="340228"/>
                </a:lnTo>
                <a:lnTo>
                  <a:pt x="40047" y="379521"/>
                </a:lnTo>
                <a:lnTo>
                  <a:pt x="68987" y="414723"/>
                </a:lnTo>
                <a:lnTo>
                  <a:pt x="104343" y="445122"/>
                </a:lnTo>
                <a:lnTo>
                  <a:pt x="145288" y="470007"/>
                </a:lnTo>
                <a:lnTo>
                  <a:pt x="190992" y="488663"/>
                </a:lnTo>
                <a:lnTo>
                  <a:pt x="240628" y="500380"/>
                </a:lnTo>
                <a:lnTo>
                  <a:pt x="293370" y="504444"/>
                </a:lnTo>
                <a:lnTo>
                  <a:pt x="346111" y="500380"/>
                </a:lnTo>
                <a:lnTo>
                  <a:pt x="395747" y="488663"/>
                </a:lnTo>
                <a:lnTo>
                  <a:pt x="441451" y="470007"/>
                </a:lnTo>
                <a:lnTo>
                  <a:pt x="482396" y="445122"/>
                </a:lnTo>
                <a:lnTo>
                  <a:pt x="517752" y="414723"/>
                </a:lnTo>
                <a:lnTo>
                  <a:pt x="546692" y="379521"/>
                </a:lnTo>
                <a:lnTo>
                  <a:pt x="568389" y="340228"/>
                </a:lnTo>
                <a:lnTo>
                  <a:pt x="582014" y="297557"/>
                </a:lnTo>
                <a:lnTo>
                  <a:pt x="586739" y="252222"/>
                </a:lnTo>
                <a:lnTo>
                  <a:pt x="582014" y="206886"/>
                </a:lnTo>
                <a:lnTo>
                  <a:pt x="568389" y="164215"/>
                </a:lnTo>
                <a:lnTo>
                  <a:pt x="546692" y="124922"/>
                </a:lnTo>
                <a:lnTo>
                  <a:pt x="517752" y="89720"/>
                </a:lnTo>
                <a:lnTo>
                  <a:pt x="482396" y="59321"/>
                </a:lnTo>
                <a:lnTo>
                  <a:pt x="441451" y="34436"/>
                </a:lnTo>
                <a:lnTo>
                  <a:pt x="395747" y="15780"/>
                </a:lnTo>
                <a:lnTo>
                  <a:pt x="346111" y="4063"/>
                </a:lnTo>
                <a:lnTo>
                  <a:pt x="293370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35" dirty="0"/>
              <a:t>15</a:t>
            </a:fld>
            <a:endParaRPr spc="-3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" y="2023872"/>
            <a:ext cx="8537448" cy="5135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12660" y="3267278"/>
            <a:ext cx="2787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4341" y="3267278"/>
            <a:ext cx="2787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7216" y="4391025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3950" y="1724025"/>
            <a:ext cx="2524760" cy="2469515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689"/>
              </a:spcBef>
            </a:pPr>
            <a:r>
              <a:rPr sz="36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酒精</a:t>
            </a:r>
            <a:endParaRPr sz="3600">
              <a:latin typeface="Noto Sans CJK JP Medium"/>
              <a:cs typeface="Noto Sans CJK JP Medium"/>
            </a:endParaRPr>
          </a:p>
          <a:p>
            <a:pPr marL="12700" marR="58419">
              <a:lnSpc>
                <a:spcPct val="120000"/>
              </a:lnSpc>
              <a:spcBef>
                <a:spcPts val="365"/>
              </a:spcBef>
              <a:buSzPct val="94444"/>
              <a:buAutoNum type="arabicPeriod"/>
              <a:tabLst>
                <a:tab pos="173990" algn="l"/>
              </a:tabLst>
            </a:pPr>
            <a:r>
              <a:rPr sz="1800" b="0" dirty="0">
                <a:latin typeface="Noto Sans CJK JP Thin"/>
                <a:cs typeface="Noto Sans CJK JP Thin"/>
              </a:rPr>
              <a:t>學生手部消毒使用，</a:t>
            </a:r>
            <a:r>
              <a:rPr sz="1800" b="0" dirty="0">
                <a:solidFill>
                  <a:srgbClr val="FF0000"/>
                </a:solidFill>
                <a:latin typeface="Noto Sans CJK JP Thin"/>
                <a:cs typeface="Noto Sans CJK JP Thin"/>
              </a:rPr>
              <a:t>每 次用量只需</a:t>
            </a:r>
            <a:r>
              <a:rPr sz="1800" b="0" spc="-40" dirty="0">
                <a:solidFill>
                  <a:srgbClr val="FF0000"/>
                </a:solidFill>
                <a:latin typeface="Noto Sans CJK JP Thin"/>
                <a:cs typeface="Noto Sans CJK JP Thin"/>
              </a:rPr>
              <a:t>2-5CC</a:t>
            </a:r>
            <a:endParaRPr sz="1800">
              <a:latin typeface="Noto Sans CJK JP Thin"/>
              <a:cs typeface="Noto Sans CJK JP Thin"/>
            </a:endParaRPr>
          </a:p>
          <a:p>
            <a:pPr marL="12700" marR="5080" algn="just">
              <a:lnSpc>
                <a:spcPct val="120000"/>
              </a:lnSpc>
              <a:buSzPct val="94444"/>
              <a:buAutoNum type="arabicPeriod"/>
              <a:tabLst>
                <a:tab pos="173990" algn="l"/>
              </a:tabLst>
            </a:pPr>
            <a:r>
              <a:rPr sz="1800" b="0" dirty="0">
                <a:latin typeface="Noto Sans CJK JP Thin"/>
                <a:cs typeface="Noto Sans CJK JP Thin"/>
              </a:rPr>
              <a:t>教室淨空時，酒精噴槍 </a:t>
            </a:r>
            <a:r>
              <a:rPr sz="1800" b="0" spc="-5" dirty="0">
                <a:latin typeface="Noto Sans CJK JP Thin"/>
                <a:cs typeface="Noto Sans CJK JP Thin"/>
              </a:rPr>
              <a:t>噴完請關閉教室</a:t>
            </a:r>
            <a:r>
              <a:rPr sz="1800" b="0" spc="-105" dirty="0">
                <a:latin typeface="Noto Sans CJK JP Thin"/>
                <a:cs typeface="Noto Sans CJK JP Thin"/>
              </a:rPr>
              <a:t>30</a:t>
            </a:r>
            <a:r>
              <a:rPr sz="1800" b="0" spc="-5" dirty="0">
                <a:latin typeface="Noto Sans CJK JP Thin"/>
                <a:cs typeface="Noto Sans CJK JP Thin"/>
              </a:rPr>
              <a:t>分鐘以 </a:t>
            </a:r>
            <a:r>
              <a:rPr sz="1800" b="0" dirty="0">
                <a:latin typeface="Noto Sans CJK JP Thin"/>
                <a:cs typeface="Noto Sans CJK JP Thin"/>
              </a:rPr>
              <a:t>上，以達到消毒效果</a:t>
            </a:r>
            <a:endParaRPr sz="1800">
              <a:latin typeface="Noto Sans CJK JP Thin"/>
              <a:cs typeface="Noto Sans CJK JP Thi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9599" y="1144269"/>
            <a:ext cx="3225800" cy="2546985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720850">
              <a:lnSpc>
                <a:spcPct val="100000"/>
              </a:lnSpc>
              <a:spcBef>
                <a:spcPts val="2100"/>
              </a:spcBef>
            </a:pPr>
            <a:r>
              <a:rPr sz="36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漂白水</a:t>
            </a:r>
            <a:endParaRPr sz="3600">
              <a:latin typeface="Noto Sans CJK JP Medium"/>
              <a:cs typeface="Noto Sans CJK JP Medium"/>
            </a:endParaRPr>
          </a:p>
          <a:p>
            <a:pPr marL="12700" marR="5080">
              <a:lnSpc>
                <a:spcPct val="120000"/>
              </a:lnSpc>
              <a:spcBef>
                <a:spcPts val="565"/>
              </a:spcBef>
            </a:pPr>
            <a:r>
              <a:rPr sz="1800" b="0" dirty="0">
                <a:latin typeface="Noto Sans CJK JP Thin"/>
                <a:cs typeface="Noto Sans CJK JP Thin"/>
              </a:rPr>
              <a:t>每日課程結束後，消毒一次</a:t>
            </a:r>
            <a:r>
              <a:rPr sz="1800" b="0" spc="20" dirty="0">
                <a:latin typeface="Noto Sans CJK JP Thin"/>
                <a:cs typeface="Noto Sans CJK JP Thin"/>
              </a:rPr>
              <a:t>(</a:t>
            </a:r>
            <a:r>
              <a:rPr sz="1800" b="0" dirty="0">
                <a:latin typeface="Noto Sans CJK JP Thin"/>
                <a:cs typeface="Noto Sans CJK JP Thin"/>
              </a:rPr>
              <a:t>重 點位置：門把、課桌椅</a:t>
            </a:r>
            <a:r>
              <a:rPr sz="1800" b="0" spc="5" dirty="0">
                <a:latin typeface="Noto Sans CJK JP Thin"/>
                <a:cs typeface="Noto Sans CJK JP Thin"/>
              </a:rPr>
              <a:t>…)，</a:t>
            </a:r>
            <a:r>
              <a:rPr sz="1800" b="0" dirty="0">
                <a:latin typeface="Noto Sans CJK JP Thin"/>
                <a:cs typeface="Noto Sans CJK JP Thin"/>
              </a:rPr>
              <a:t>含 </a:t>
            </a:r>
            <a:r>
              <a:rPr sz="1800" b="0" spc="-5" dirty="0">
                <a:latin typeface="Noto Sans CJK JP Thin"/>
                <a:cs typeface="Noto Sans CJK JP Thin"/>
              </a:rPr>
              <a:t>各處室、科任教室及各班教室。 </a:t>
            </a:r>
            <a:r>
              <a:rPr sz="1800" b="0" spc="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噴完</a:t>
            </a:r>
            <a:r>
              <a:rPr sz="1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請關閉教室</a:t>
            </a:r>
            <a:r>
              <a:rPr sz="1800" b="0" spc="-19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30</a:t>
            </a:r>
            <a:r>
              <a:rPr sz="1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分鐘以上，以 </a:t>
            </a:r>
            <a:r>
              <a:rPr sz="1800" b="0" spc="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達到消</a:t>
            </a:r>
            <a:r>
              <a:rPr sz="1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毒效果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62186" y="4583834"/>
            <a:ext cx="2768600" cy="1570355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2160"/>
              </a:spcBef>
            </a:pPr>
            <a:r>
              <a:rPr sz="3600" b="0" spc="-5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保持通風</a:t>
            </a:r>
            <a:endParaRPr sz="3600">
              <a:latin typeface="Noto Sans CJK JP Medium"/>
              <a:cs typeface="Noto Sans CJK JP Medium"/>
            </a:endParaRPr>
          </a:p>
          <a:p>
            <a:pPr marL="12700" marR="5080">
              <a:lnSpc>
                <a:spcPct val="120000"/>
              </a:lnSpc>
              <a:spcBef>
                <a:spcPts val="600"/>
              </a:spcBef>
            </a:pPr>
            <a:r>
              <a:rPr sz="1800" b="0" dirty="0">
                <a:latin typeface="Noto Sans CJK JP Thin"/>
                <a:cs typeface="Noto Sans CJK JP Thin"/>
              </a:rPr>
              <a:t>請學生增加保暖衣物，避免 天冷門窗緊閉。</a:t>
            </a:r>
            <a:endParaRPr sz="1800">
              <a:latin typeface="Noto Sans CJK JP Thin"/>
              <a:cs typeface="Noto Sans CJK JP Thi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06695" y="596900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環境防護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941628" y="3801016"/>
            <a:ext cx="2997835" cy="73850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solidFill>
                  <a:srgbClr val="FF0000"/>
                </a:solidFill>
                <a:latin typeface="Droid Sans Fallback"/>
                <a:cs typeface="Droid Sans Fallback"/>
              </a:rPr>
              <a:t>漂白水的泡製，請務必使用健</a:t>
            </a:r>
            <a:endParaRPr sz="1800">
              <a:latin typeface="Droid Sans Fallback"/>
              <a:cs typeface="Droid Sans Fallback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800" spc="-5" dirty="0">
                <a:solidFill>
                  <a:srgbClr val="FF0000"/>
                </a:solidFill>
                <a:latin typeface="Droid Sans Fallback"/>
                <a:cs typeface="Droid Sans Fallback"/>
              </a:rPr>
              <a:t>康中心提供的漂白水泡製桶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0683" y="6318605"/>
            <a:ext cx="333247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防疫物資得來不易請節</a:t>
            </a:r>
            <a:r>
              <a:rPr sz="2000" b="0" spc="-1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約</a:t>
            </a:r>
            <a:r>
              <a:rPr sz="20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使用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38015" y="3861816"/>
            <a:ext cx="1074419" cy="1086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38873" y="4387723"/>
            <a:ext cx="279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0617" y="5012512"/>
            <a:ext cx="3225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增加課桌椅間距</a:t>
            </a:r>
            <a:endParaRPr sz="3600">
              <a:latin typeface="Noto Sans CJK JP Medium"/>
              <a:cs typeface="Noto Sans CJK JP Medium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341876" y="4827216"/>
            <a:ext cx="8219440" cy="2245995"/>
            <a:chOff x="4341876" y="4827216"/>
            <a:chExt cx="8219440" cy="2245995"/>
          </a:xfrm>
        </p:grpSpPr>
        <p:sp>
          <p:nvSpPr>
            <p:cNvPr id="16" name="object 16"/>
            <p:cNvSpPr/>
            <p:nvPr/>
          </p:nvSpPr>
          <p:spPr>
            <a:xfrm>
              <a:off x="4341876" y="4827216"/>
              <a:ext cx="1599565" cy="537845"/>
            </a:xfrm>
            <a:custGeom>
              <a:avLst/>
              <a:gdLst/>
              <a:ahLst/>
              <a:cxnLst/>
              <a:rect l="l" t="t" r="r" b="b"/>
              <a:pathLst>
                <a:path w="1599564" h="537845">
                  <a:moveTo>
                    <a:pt x="38100" y="461063"/>
                  </a:moveTo>
                  <a:lnTo>
                    <a:pt x="23252" y="464052"/>
                  </a:lnTo>
                  <a:lnTo>
                    <a:pt x="11144" y="472207"/>
                  </a:lnTo>
                  <a:lnTo>
                    <a:pt x="2988" y="484316"/>
                  </a:lnTo>
                  <a:lnTo>
                    <a:pt x="0" y="499163"/>
                  </a:lnTo>
                  <a:lnTo>
                    <a:pt x="2988" y="514010"/>
                  </a:lnTo>
                  <a:lnTo>
                    <a:pt x="11144" y="526119"/>
                  </a:lnTo>
                  <a:lnTo>
                    <a:pt x="23252" y="534275"/>
                  </a:lnTo>
                  <a:lnTo>
                    <a:pt x="38100" y="537263"/>
                  </a:lnTo>
                  <a:lnTo>
                    <a:pt x="52947" y="534275"/>
                  </a:lnTo>
                  <a:lnTo>
                    <a:pt x="65055" y="526119"/>
                  </a:lnTo>
                  <a:lnTo>
                    <a:pt x="73211" y="514010"/>
                  </a:lnTo>
                  <a:lnTo>
                    <a:pt x="74921" y="505513"/>
                  </a:lnTo>
                  <a:lnTo>
                    <a:pt x="38100" y="505513"/>
                  </a:lnTo>
                  <a:lnTo>
                    <a:pt x="38100" y="492813"/>
                  </a:lnTo>
                  <a:lnTo>
                    <a:pt x="74921" y="492813"/>
                  </a:lnTo>
                  <a:lnTo>
                    <a:pt x="73211" y="484316"/>
                  </a:lnTo>
                  <a:lnTo>
                    <a:pt x="65055" y="472207"/>
                  </a:lnTo>
                  <a:lnTo>
                    <a:pt x="52947" y="464052"/>
                  </a:lnTo>
                  <a:lnTo>
                    <a:pt x="38100" y="461063"/>
                  </a:lnTo>
                  <a:close/>
                </a:path>
                <a:path w="1599564" h="537845">
                  <a:moveTo>
                    <a:pt x="74921" y="492813"/>
                  </a:moveTo>
                  <a:lnTo>
                    <a:pt x="38100" y="492813"/>
                  </a:lnTo>
                  <a:lnTo>
                    <a:pt x="38100" y="505513"/>
                  </a:lnTo>
                  <a:lnTo>
                    <a:pt x="74921" y="505513"/>
                  </a:lnTo>
                  <a:lnTo>
                    <a:pt x="76200" y="499163"/>
                  </a:lnTo>
                  <a:lnTo>
                    <a:pt x="74921" y="492813"/>
                  </a:lnTo>
                  <a:close/>
                </a:path>
                <a:path w="1599564" h="537845">
                  <a:moveTo>
                    <a:pt x="1247751" y="492813"/>
                  </a:moveTo>
                  <a:lnTo>
                    <a:pt x="74921" y="492813"/>
                  </a:lnTo>
                  <a:lnTo>
                    <a:pt x="76200" y="499163"/>
                  </a:lnTo>
                  <a:lnTo>
                    <a:pt x="74921" y="505513"/>
                  </a:lnTo>
                  <a:lnTo>
                    <a:pt x="1254506" y="505513"/>
                  </a:lnTo>
                  <a:lnTo>
                    <a:pt x="1261175" y="495607"/>
                  </a:lnTo>
                  <a:lnTo>
                    <a:pt x="1245870" y="495607"/>
                  </a:lnTo>
                  <a:lnTo>
                    <a:pt x="1247751" y="492813"/>
                  </a:lnTo>
                  <a:close/>
                </a:path>
                <a:path w="1599564" h="537845">
                  <a:moveTo>
                    <a:pt x="1536277" y="64442"/>
                  </a:moveTo>
                  <a:lnTo>
                    <a:pt x="1245870" y="495607"/>
                  </a:lnTo>
                  <a:lnTo>
                    <a:pt x="1251077" y="492813"/>
                  </a:lnTo>
                  <a:lnTo>
                    <a:pt x="1263057" y="492813"/>
                  </a:lnTo>
                  <a:lnTo>
                    <a:pt x="1546749" y="71479"/>
                  </a:lnTo>
                  <a:lnTo>
                    <a:pt x="1540764" y="69014"/>
                  </a:lnTo>
                  <a:lnTo>
                    <a:pt x="1536277" y="64442"/>
                  </a:lnTo>
                  <a:close/>
                </a:path>
                <a:path w="1599564" h="537845">
                  <a:moveTo>
                    <a:pt x="1263057" y="492813"/>
                  </a:moveTo>
                  <a:lnTo>
                    <a:pt x="1251077" y="492813"/>
                  </a:lnTo>
                  <a:lnTo>
                    <a:pt x="1245870" y="495607"/>
                  </a:lnTo>
                  <a:lnTo>
                    <a:pt x="1261175" y="495607"/>
                  </a:lnTo>
                  <a:lnTo>
                    <a:pt x="1263057" y="492813"/>
                  </a:lnTo>
                  <a:close/>
                </a:path>
                <a:path w="1599564" h="537845">
                  <a:moveTo>
                    <a:pt x="1599487" y="33835"/>
                  </a:moveTo>
                  <a:lnTo>
                    <a:pt x="1556893" y="33835"/>
                  </a:lnTo>
                  <a:lnTo>
                    <a:pt x="1567307" y="40947"/>
                  </a:lnTo>
                  <a:lnTo>
                    <a:pt x="1546749" y="71479"/>
                  </a:lnTo>
                  <a:lnTo>
                    <a:pt x="1554771" y="74783"/>
                  </a:lnTo>
                  <a:lnTo>
                    <a:pt x="1569386" y="74777"/>
                  </a:lnTo>
                  <a:lnTo>
                    <a:pt x="1582929" y="69318"/>
                  </a:lnTo>
                  <a:lnTo>
                    <a:pt x="1593723" y="58727"/>
                  </a:lnTo>
                  <a:lnTo>
                    <a:pt x="1599491" y="44719"/>
                  </a:lnTo>
                  <a:lnTo>
                    <a:pt x="1599487" y="33835"/>
                  </a:lnTo>
                  <a:close/>
                </a:path>
                <a:path w="1599564" h="537845">
                  <a:moveTo>
                    <a:pt x="1556893" y="33835"/>
                  </a:moveTo>
                  <a:lnTo>
                    <a:pt x="1536277" y="64442"/>
                  </a:lnTo>
                  <a:lnTo>
                    <a:pt x="1540764" y="69014"/>
                  </a:lnTo>
                  <a:lnTo>
                    <a:pt x="1546749" y="71479"/>
                  </a:lnTo>
                  <a:lnTo>
                    <a:pt x="1567307" y="40947"/>
                  </a:lnTo>
                  <a:lnTo>
                    <a:pt x="1556893" y="33835"/>
                  </a:lnTo>
                  <a:close/>
                </a:path>
                <a:path w="1599564" h="537845">
                  <a:moveTo>
                    <a:pt x="1569428" y="0"/>
                  </a:moveTo>
                  <a:lnTo>
                    <a:pt x="1554813" y="5"/>
                  </a:lnTo>
                  <a:lnTo>
                    <a:pt x="1541270" y="5464"/>
                  </a:lnTo>
                  <a:lnTo>
                    <a:pt x="1530477" y="16055"/>
                  </a:lnTo>
                  <a:lnTo>
                    <a:pt x="1524708" y="30063"/>
                  </a:lnTo>
                  <a:lnTo>
                    <a:pt x="1524731" y="44719"/>
                  </a:lnTo>
                  <a:lnTo>
                    <a:pt x="1530173" y="58221"/>
                  </a:lnTo>
                  <a:lnTo>
                    <a:pt x="1536277" y="64442"/>
                  </a:lnTo>
                  <a:lnTo>
                    <a:pt x="1556893" y="33835"/>
                  </a:lnTo>
                  <a:lnTo>
                    <a:pt x="1599487" y="33835"/>
                  </a:lnTo>
                  <a:lnTo>
                    <a:pt x="1599468" y="30063"/>
                  </a:lnTo>
                  <a:lnTo>
                    <a:pt x="1594026" y="16561"/>
                  </a:lnTo>
                  <a:lnTo>
                    <a:pt x="1583436" y="5768"/>
                  </a:lnTo>
                  <a:lnTo>
                    <a:pt x="156942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74068" y="6568440"/>
              <a:ext cx="586740" cy="504825"/>
            </a:xfrm>
            <a:custGeom>
              <a:avLst/>
              <a:gdLst/>
              <a:ahLst/>
              <a:cxnLst/>
              <a:rect l="l" t="t" r="r" b="b"/>
              <a:pathLst>
                <a:path w="586740" h="504825">
                  <a:moveTo>
                    <a:pt x="293370" y="0"/>
                  </a:moveTo>
                  <a:lnTo>
                    <a:pt x="240628" y="4063"/>
                  </a:lnTo>
                  <a:lnTo>
                    <a:pt x="190992" y="15780"/>
                  </a:lnTo>
                  <a:lnTo>
                    <a:pt x="145288" y="34436"/>
                  </a:lnTo>
                  <a:lnTo>
                    <a:pt x="104343" y="59321"/>
                  </a:lnTo>
                  <a:lnTo>
                    <a:pt x="68987" y="89720"/>
                  </a:lnTo>
                  <a:lnTo>
                    <a:pt x="40047" y="124922"/>
                  </a:lnTo>
                  <a:lnTo>
                    <a:pt x="18350" y="164215"/>
                  </a:lnTo>
                  <a:lnTo>
                    <a:pt x="4725" y="206886"/>
                  </a:lnTo>
                  <a:lnTo>
                    <a:pt x="0" y="252222"/>
                  </a:lnTo>
                  <a:lnTo>
                    <a:pt x="4725" y="297557"/>
                  </a:lnTo>
                  <a:lnTo>
                    <a:pt x="18350" y="340228"/>
                  </a:lnTo>
                  <a:lnTo>
                    <a:pt x="40047" y="379521"/>
                  </a:lnTo>
                  <a:lnTo>
                    <a:pt x="68987" y="414723"/>
                  </a:lnTo>
                  <a:lnTo>
                    <a:pt x="104343" y="445122"/>
                  </a:lnTo>
                  <a:lnTo>
                    <a:pt x="145288" y="470007"/>
                  </a:lnTo>
                  <a:lnTo>
                    <a:pt x="190992" y="488663"/>
                  </a:lnTo>
                  <a:lnTo>
                    <a:pt x="240628" y="500380"/>
                  </a:lnTo>
                  <a:lnTo>
                    <a:pt x="293370" y="504444"/>
                  </a:lnTo>
                  <a:lnTo>
                    <a:pt x="346111" y="500380"/>
                  </a:lnTo>
                  <a:lnTo>
                    <a:pt x="395747" y="488663"/>
                  </a:lnTo>
                  <a:lnTo>
                    <a:pt x="441451" y="470007"/>
                  </a:lnTo>
                  <a:lnTo>
                    <a:pt x="482396" y="445122"/>
                  </a:lnTo>
                  <a:lnTo>
                    <a:pt x="517752" y="414723"/>
                  </a:lnTo>
                  <a:lnTo>
                    <a:pt x="546692" y="379521"/>
                  </a:lnTo>
                  <a:lnTo>
                    <a:pt x="568389" y="340228"/>
                  </a:lnTo>
                  <a:lnTo>
                    <a:pt x="582014" y="297557"/>
                  </a:lnTo>
                  <a:lnTo>
                    <a:pt x="586739" y="252222"/>
                  </a:lnTo>
                  <a:lnTo>
                    <a:pt x="582014" y="206886"/>
                  </a:lnTo>
                  <a:lnTo>
                    <a:pt x="568389" y="164215"/>
                  </a:lnTo>
                  <a:lnTo>
                    <a:pt x="546692" y="124922"/>
                  </a:lnTo>
                  <a:lnTo>
                    <a:pt x="517752" y="89720"/>
                  </a:lnTo>
                  <a:lnTo>
                    <a:pt x="482396" y="59321"/>
                  </a:lnTo>
                  <a:lnTo>
                    <a:pt x="441451" y="34436"/>
                  </a:lnTo>
                  <a:lnTo>
                    <a:pt x="395747" y="15780"/>
                  </a:lnTo>
                  <a:lnTo>
                    <a:pt x="346111" y="4063"/>
                  </a:lnTo>
                  <a:lnTo>
                    <a:pt x="293370" y="0"/>
                  </a:lnTo>
                  <a:close/>
                </a:path>
              </a:pathLst>
            </a:custGeom>
            <a:solidFill>
              <a:srgbClr val="086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35" dirty="0"/>
              <a:t>16</a:t>
            </a:fld>
            <a:endParaRPr spc="-3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19" y="88389"/>
            <a:ext cx="10081260" cy="7042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0988" y="301752"/>
            <a:ext cx="5514340" cy="707390"/>
          </a:xfrm>
          <a:prstGeom prst="rect">
            <a:avLst/>
          </a:prstGeom>
          <a:solidFill>
            <a:srgbClr val="FBF6E8"/>
          </a:solidFill>
        </p:spPr>
        <p:txBody>
          <a:bodyPr vert="horz" wrap="square" lIns="0" tIns="26670" rIns="0" bIns="0" rtlCol="0">
            <a:spAutoFit/>
          </a:bodyPr>
          <a:lstStyle/>
          <a:p>
            <a:pPr marL="219710">
              <a:lnSpc>
                <a:spcPct val="100000"/>
              </a:lnSpc>
              <a:spcBef>
                <a:spcPts val="210"/>
              </a:spcBef>
            </a:pPr>
            <a:r>
              <a:rPr sz="4000" spc="-5" dirty="0"/>
              <a:t>漂白水及酒精消毒範圍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4629911" y="1670304"/>
            <a:ext cx="2423795" cy="431800"/>
            <a:chOff x="4629911" y="1670304"/>
            <a:chExt cx="2423795" cy="431800"/>
          </a:xfrm>
        </p:grpSpPr>
        <p:sp>
          <p:nvSpPr>
            <p:cNvPr id="5" name="object 5"/>
            <p:cNvSpPr/>
            <p:nvPr/>
          </p:nvSpPr>
          <p:spPr>
            <a:xfrm>
              <a:off x="4629911" y="1670304"/>
              <a:ext cx="652272" cy="4312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35167" y="1725168"/>
              <a:ext cx="1511935" cy="360045"/>
            </a:xfrm>
            <a:custGeom>
              <a:avLst/>
              <a:gdLst/>
              <a:ahLst/>
              <a:cxnLst/>
              <a:rect l="l" t="t" r="r" b="b"/>
              <a:pathLst>
                <a:path w="1511934" h="360044">
                  <a:moveTo>
                    <a:pt x="1511808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1511808" y="359663"/>
                  </a:lnTo>
                  <a:lnTo>
                    <a:pt x="1511808" y="0"/>
                  </a:lnTo>
                  <a:close/>
                </a:path>
              </a:pathLst>
            </a:custGeom>
            <a:solidFill>
              <a:srgbClr val="FBF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35167" y="1725168"/>
              <a:ext cx="1511935" cy="360045"/>
            </a:xfrm>
            <a:custGeom>
              <a:avLst/>
              <a:gdLst/>
              <a:ahLst/>
              <a:cxnLst/>
              <a:rect l="l" t="t" r="r" b="b"/>
              <a:pathLst>
                <a:path w="1511934" h="360044">
                  <a:moveTo>
                    <a:pt x="0" y="359663"/>
                  </a:moveTo>
                  <a:lnTo>
                    <a:pt x="1511808" y="359663"/>
                  </a:lnTo>
                  <a:lnTo>
                    <a:pt x="1511808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12191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48355" y="1728216"/>
            <a:ext cx="1511935" cy="361315"/>
          </a:xfrm>
          <a:prstGeom prst="rect">
            <a:avLst/>
          </a:prstGeom>
          <a:solidFill>
            <a:srgbClr val="FBF6E8"/>
          </a:solidFill>
          <a:ln w="12192">
            <a:solidFill>
              <a:srgbClr val="585858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413384">
              <a:lnSpc>
                <a:spcPct val="100000"/>
              </a:lnSpc>
              <a:spcBef>
                <a:spcPts val="235"/>
              </a:spcBef>
            </a:pPr>
            <a:r>
              <a:rPr sz="1800" spc="-5" dirty="0">
                <a:latin typeface="Droid Sans Fallback"/>
                <a:cs typeface="Droid Sans Fallback"/>
              </a:rPr>
              <a:t>勤洗手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5167" y="1725168"/>
            <a:ext cx="1511935" cy="36004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13384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Droid Sans Fallback"/>
                <a:cs typeface="Droid Sans Fallback"/>
              </a:rPr>
              <a:t>重衛生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10229" y="2166874"/>
            <a:ext cx="4117340" cy="1238250"/>
            <a:chOff x="3110229" y="2166874"/>
            <a:chExt cx="4117340" cy="1238250"/>
          </a:xfrm>
        </p:grpSpPr>
        <p:sp>
          <p:nvSpPr>
            <p:cNvPr id="11" name="object 11"/>
            <p:cNvSpPr/>
            <p:nvPr/>
          </p:nvSpPr>
          <p:spPr>
            <a:xfrm>
              <a:off x="3116579" y="2173224"/>
              <a:ext cx="4104640" cy="1225550"/>
            </a:xfrm>
            <a:custGeom>
              <a:avLst/>
              <a:gdLst/>
              <a:ahLst/>
              <a:cxnLst/>
              <a:rect l="l" t="t" r="r" b="b"/>
              <a:pathLst>
                <a:path w="4104640" h="1225550">
                  <a:moveTo>
                    <a:pt x="4104132" y="0"/>
                  </a:moveTo>
                  <a:lnTo>
                    <a:pt x="0" y="0"/>
                  </a:lnTo>
                  <a:lnTo>
                    <a:pt x="0" y="1225296"/>
                  </a:lnTo>
                  <a:lnTo>
                    <a:pt x="4104132" y="1225296"/>
                  </a:lnTo>
                  <a:lnTo>
                    <a:pt x="4104132" y="0"/>
                  </a:lnTo>
                  <a:close/>
                </a:path>
              </a:pathLst>
            </a:custGeom>
            <a:solidFill>
              <a:srgbClr val="0463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16579" y="2173224"/>
              <a:ext cx="4104640" cy="1225550"/>
            </a:xfrm>
            <a:custGeom>
              <a:avLst/>
              <a:gdLst/>
              <a:ahLst/>
              <a:cxnLst/>
              <a:rect l="l" t="t" r="r" b="b"/>
              <a:pathLst>
                <a:path w="4104640" h="1225550">
                  <a:moveTo>
                    <a:pt x="0" y="1225296"/>
                  </a:moveTo>
                  <a:lnTo>
                    <a:pt x="4104132" y="1225296"/>
                  </a:lnTo>
                  <a:lnTo>
                    <a:pt x="4104132" y="0"/>
                  </a:lnTo>
                  <a:lnTo>
                    <a:pt x="0" y="0"/>
                  </a:lnTo>
                  <a:lnTo>
                    <a:pt x="0" y="1225296"/>
                  </a:lnTo>
                  <a:close/>
                </a:path>
              </a:pathLst>
            </a:custGeom>
            <a:ln w="12192">
              <a:solidFill>
                <a:srgbClr val="08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22676" y="2481199"/>
            <a:ext cx="4098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IPAGothic"/>
                <a:cs typeface="IPAGothic"/>
              </a:rPr>
              <a:t>防疫視同作戰</a:t>
            </a:r>
            <a:endParaRPr sz="3600">
              <a:latin typeface="IPAGothic"/>
              <a:cs typeface="IPA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544365" y="1988629"/>
            <a:ext cx="2266950" cy="4118610"/>
            <a:chOff x="10544365" y="1988629"/>
            <a:chExt cx="2266950" cy="4118610"/>
          </a:xfrm>
        </p:grpSpPr>
        <p:sp>
          <p:nvSpPr>
            <p:cNvPr id="15" name="object 15"/>
            <p:cNvSpPr/>
            <p:nvPr/>
          </p:nvSpPr>
          <p:spPr>
            <a:xfrm>
              <a:off x="10560558" y="2004822"/>
              <a:ext cx="2223770" cy="632460"/>
            </a:xfrm>
            <a:custGeom>
              <a:avLst/>
              <a:gdLst/>
              <a:ahLst/>
              <a:cxnLst/>
              <a:rect l="l" t="t" r="r" b="b"/>
              <a:pathLst>
                <a:path w="2223770" h="632460">
                  <a:moveTo>
                    <a:pt x="2118106" y="0"/>
                  </a:moveTo>
                  <a:lnTo>
                    <a:pt x="105410" y="0"/>
                  </a:lnTo>
                  <a:lnTo>
                    <a:pt x="64400" y="8290"/>
                  </a:lnTo>
                  <a:lnTo>
                    <a:pt x="30892" y="30892"/>
                  </a:lnTo>
                  <a:lnTo>
                    <a:pt x="8290" y="64400"/>
                  </a:lnTo>
                  <a:lnTo>
                    <a:pt x="0" y="105410"/>
                  </a:lnTo>
                  <a:lnTo>
                    <a:pt x="0" y="527050"/>
                  </a:lnTo>
                  <a:lnTo>
                    <a:pt x="8290" y="568059"/>
                  </a:lnTo>
                  <a:lnTo>
                    <a:pt x="30892" y="601567"/>
                  </a:lnTo>
                  <a:lnTo>
                    <a:pt x="64400" y="624169"/>
                  </a:lnTo>
                  <a:lnTo>
                    <a:pt x="105410" y="632460"/>
                  </a:lnTo>
                  <a:lnTo>
                    <a:pt x="2118106" y="632460"/>
                  </a:lnTo>
                  <a:lnTo>
                    <a:pt x="2159115" y="624169"/>
                  </a:lnTo>
                  <a:lnTo>
                    <a:pt x="2192623" y="601567"/>
                  </a:lnTo>
                  <a:lnTo>
                    <a:pt x="2215225" y="568059"/>
                  </a:lnTo>
                  <a:lnTo>
                    <a:pt x="2223516" y="527050"/>
                  </a:lnTo>
                  <a:lnTo>
                    <a:pt x="2223516" y="105410"/>
                  </a:lnTo>
                  <a:lnTo>
                    <a:pt x="2215225" y="64400"/>
                  </a:lnTo>
                  <a:lnTo>
                    <a:pt x="2192623" y="30892"/>
                  </a:lnTo>
                  <a:lnTo>
                    <a:pt x="2159115" y="8290"/>
                  </a:lnTo>
                  <a:lnTo>
                    <a:pt x="2118106" y="0"/>
                  </a:lnTo>
                  <a:close/>
                </a:path>
              </a:pathLst>
            </a:custGeom>
            <a:solidFill>
              <a:srgbClr val="0EC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60558" y="2004822"/>
              <a:ext cx="2223770" cy="632460"/>
            </a:xfrm>
            <a:custGeom>
              <a:avLst/>
              <a:gdLst/>
              <a:ahLst/>
              <a:cxnLst/>
              <a:rect l="l" t="t" r="r" b="b"/>
              <a:pathLst>
                <a:path w="2223770" h="632460">
                  <a:moveTo>
                    <a:pt x="0" y="105410"/>
                  </a:moveTo>
                  <a:lnTo>
                    <a:pt x="8290" y="64400"/>
                  </a:lnTo>
                  <a:lnTo>
                    <a:pt x="30892" y="30892"/>
                  </a:lnTo>
                  <a:lnTo>
                    <a:pt x="64400" y="8290"/>
                  </a:lnTo>
                  <a:lnTo>
                    <a:pt x="105410" y="0"/>
                  </a:lnTo>
                  <a:lnTo>
                    <a:pt x="2118106" y="0"/>
                  </a:lnTo>
                  <a:lnTo>
                    <a:pt x="2159115" y="8290"/>
                  </a:lnTo>
                  <a:lnTo>
                    <a:pt x="2192623" y="30892"/>
                  </a:lnTo>
                  <a:lnTo>
                    <a:pt x="2215225" y="64400"/>
                  </a:lnTo>
                  <a:lnTo>
                    <a:pt x="2223516" y="105410"/>
                  </a:lnTo>
                  <a:lnTo>
                    <a:pt x="2223516" y="527050"/>
                  </a:lnTo>
                  <a:lnTo>
                    <a:pt x="2215225" y="568059"/>
                  </a:lnTo>
                  <a:lnTo>
                    <a:pt x="2192623" y="601567"/>
                  </a:lnTo>
                  <a:lnTo>
                    <a:pt x="2159115" y="624169"/>
                  </a:lnTo>
                  <a:lnTo>
                    <a:pt x="2118106" y="632460"/>
                  </a:lnTo>
                  <a:lnTo>
                    <a:pt x="105410" y="632460"/>
                  </a:lnTo>
                  <a:lnTo>
                    <a:pt x="64400" y="624169"/>
                  </a:lnTo>
                  <a:lnTo>
                    <a:pt x="30892" y="601567"/>
                  </a:lnTo>
                  <a:lnTo>
                    <a:pt x="8290" y="568059"/>
                  </a:lnTo>
                  <a:lnTo>
                    <a:pt x="0" y="527050"/>
                  </a:lnTo>
                  <a:lnTo>
                    <a:pt x="0" y="105410"/>
                  </a:lnTo>
                  <a:close/>
                </a:path>
              </a:pathLst>
            </a:custGeom>
            <a:ln w="32004">
              <a:solidFill>
                <a:srgbClr val="76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68178" y="3045714"/>
              <a:ext cx="2223770" cy="632460"/>
            </a:xfrm>
            <a:custGeom>
              <a:avLst/>
              <a:gdLst/>
              <a:ahLst/>
              <a:cxnLst/>
              <a:rect l="l" t="t" r="r" b="b"/>
              <a:pathLst>
                <a:path w="2223770" h="632460">
                  <a:moveTo>
                    <a:pt x="2118105" y="0"/>
                  </a:moveTo>
                  <a:lnTo>
                    <a:pt x="105410" y="0"/>
                  </a:lnTo>
                  <a:lnTo>
                    <a:pt x="64400" y="8290"/>
                  </a:lnTo>
                  <a:lnTo>
                    <a:pt x="30892" y="30892"/>
                  </a:lnTo>
                  <a:lnTo>
                    <a:pt x="8290" y="64400"/>
                  </a:lnTo>
                  <a:lnTo>
                    <a:pt x="0" y="105410"/>
                  </a:lnTo>
                  <a:lnTo>
                    <a:pt x="0" y="527050"/>
                  </a:lnTo>
                  <a:lnTo>
                    <a:pt x="8290" y="568059"/>
                  </a:lnTo>
                  <a:lnTo>
                    <a:pt x="30892" y="601567"/>
                  </a:lnTo>
                  <a:lnTo>
                    <a:pt x="64400" y="624169"/>
                  </a:lnTo>
                  <a:lnTo>
                    <a:pt x="105410" y="632460"/>
                  </a:lnTo>
                  <a:lnTo>
                    <a:pt x="2118105" y="632460"/>
                  </a:lnTo>
                  <a:lnTo>
                    <a:pt x="2159115" y="624169"/>
                  </a:lnTo>
                  <a:lnTo>
                    <a:pt x="2192623" y="601567"/>
                  </a:lnTo>
                  <a:lnTo>
                    <a:pt x="2215225" y="568059"/>
                  </a:lnTo>
                  <a:lnTo>
                    <a:pt x="2223516" y="527050"/>
                  </a:lnTo>
                  <a:lnTo>
                    <a:pt x="2223516" y="105410"/>
                  </a:lnTo>
                  <a:lnTo>
                    <a:pt x="2215225" y="64400"/>
                  </a:lnTo>
                  <a:lnTo>
                    <a:pt x="2192623" y="30892"/>
                  </a:lnTo>
                  <a:lnTo>
                    <a:pt x="2159115" y="8290"/>
                  </a:lnTo>
                  <a:lnTo>
                    <a:pt x="2118105" y="0"/>
                  </a:lnTo>
                  <a:close/>
                </a:path>
              </a:pathLst>
            </a:custGeom>
            <a:solidFill>
              <a:srgbClr val="0EC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68178" y="3045714"/>
              <a:ext cx="2223770" cy="632460"/>
            </a:xfrm>
            <a:custGeom>
              <a:avLst/>
              <a:gdLst/>
              <a:ahLst/>
              <a:cxnLst/>
              <a:rect l="l" t="t" r="r" b="b"/>
              <a:pathLst>
                <a:path w="2223770" h="632460">
                  <a:moveTo>
                    <a:pt x="0" y="105410"/>
                  </a:moveTo>
                  <a:lnTo>
                    <a:pt x="8290" y="64400"/>
                  </a:lnTo>
                  <a:lnTo>
                    <a:pt x="30892" y="30892"/>
                  </a:lnTo>
                  <a:lnTo>
                    <a:pt x="64400" y="8290"/>
                  </a:lnTo>
                  <a:lnTo>
                    <a:pt x="105410" y="0"/>
                  </a:lnTo>
                  <a:lnTo>
                    <a:pt x="2118105" y="0"/>
                  </a:lnTo>
                  <a:lnTo>
                    <a:pt x="2159115" y="8290"/>
                  </a:lnTo>
                  <a:lnTo>
                    <a:pt x="2192623" y="30892"/>
                  </a:lnTo>
                  <a:lnTo>
                    <a:pt x="2215225" y="64400"/>
                  </a:lnTo>
                  <a:lnTo>
                    <a:pt x="2223516" y="105410"/>
                  </a:lnTo>
                  <a:lnTo>
                    <a:pt x="2223516" y="527050"/>
                  </a:lnTo>
                  <a:lnTo>
                    <a:pt x="2215225" y="568059"/>
                  </a:lnTo>
                  <a:lnTo>
                    <a:pt x="2192623" y="601567"/>
                  </a:lnTo>
                  <a:lnTo>
                    <a:pt x="2159115" y="624169"/>
                  </a:lnTo>
                  <a:lnTo>
                    <a:pt x="2118105" y="632460"/>
                  </a:lnTo>
                  <a:lnTo>
                    <a:pt x="105410" y="632460"/>
                  </a:lnTo>
                  <a:lnTo>
                    <a:pt x="64400" y="624169"/>
                  </a:lnTo>
                  <a:lnTo>
                    <a:pt x="30892" y="601567"/>
                  </a:lnTo>
                  <a:lnTo>
                    <a:pt x="8290" y="568059"/>
                  </a:lnTo>
                  <a:lnTo>
                    <a:pt x="0" y="527050"/>
                  </a:lnTo>
                  <a:lnTo>
                    <a:pt x="0" y="105410"/>
                  </a:lnTo>
                  <a:close/>
                </a:path>
              </a:pathLst>
            </a:custGeom>
            <a:ln w="32004">
              <a:solidFill>
                <a:srgbClr val="76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69702" y="5459730"/>
              <a:ext cx="2223770" cy="631190"/>
            </a:xfrm>
            <a:custGeom>
              <a:avLst/>
              <a:gdLst/>
              <a:ahLst/>
              <a:cxnLst/>
              <a:rect l="l" t="t" r="r" b="b"/>
              <a:pathLst>
                <a:path w="2223770" h="631189">
                  <a:moveTo>
                    <a:pt x="2118359" y="0"/>
                  </a:moveTo>
                  <a:lnTo>
                    <a:pt x="105155" y="0"/>
                  </a:lnTo>
                  <a:lnTo>
                    <a:pt x="64240" y="8268"/>
                  </a:lnTo>
                  <a:lnTo>
                    <a:pt x="30813" y="30813"/>
                  </a:lnTo>
                  <a:lnTo>
                    <a:pt x="8268" y="64240"/>
                  </a:lnTo>
                  <a:lnTo>
                    <a:pt x="0" y="105156"/>
                  </a:lnTo>
                  <a:lnTo>
                    <a:pt x="0" y="525780"/>
                  </a:lnTo>
                  <a:lnTo>
                    <a:pt x="8268" y="566711"/>
                  </a:lnTo>
                  <a:lnTo>
                    <a:pt x="30813" y="600136"/>
                  </a:lnTo>
                  <a:lnTo>
                    <a:pt x="64240" y="622672"/>
                  </a:lnTo>
                  <a:lnTo>
                    <a:pt x="105155" y="630936"/>
                  </a:lnTo>
                  <a:lnTo>
                    <a:pt x="2118359" y="630936"/>
                  </a:lnTo>
                  <a:lnTo>
                    <a:pt x="2159275" y="622672"/>
                  </a:lnTo>
                  <a:lnTo>
                    <a:pt x="2192702" y="600136"/>
                  </a:lnTo>
                  <a:lnTo>
                    <a:pt x="2215247" y="566711"/>
                  </a:lnTo>
                  <a:lnTo>
                    <a:pt x="2223516" y="525780"/>
                  </a:lnTo>
                  <a:lnTo>
                    <a:pt x="2223516" y="105156"/>
                  </a:lnTo>
                  <a:lnTo>
                    <a:pt x="2215247" y="64240"/>
                  </a:lnTo>
                  <a:lnTo>
                    <a:pt x="2192702" y="30813"/>
                  </a:lnTo>
                  <a:lnTo>
                    <a:pt x="2159275" y="8268"/>
                  </a:lnTo>
                  <a:lnTo>
                    <a:pt x="2118359" y="0"/>
                  </a:lnTo>
                  <a:close/>
                </a:path>
              </a:pathLst>
            </a:custGeom>
            <a:solidFill>
              <a:srgbClr val="0EC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69702" y="5459730"/>
              <a:ext cx="2223770" cy="631190"/>
            </a:xfrm>
            <a:custGeom>
              <a:avLst/>
              <a:gdLst/>
              <a:ahLst/>
              <a:cxnLst/>
              <a:rect l="l" t="t" r="r" b="b"/>
              <a:pathLst>
                <a:path w="2223770" h="631189">
                  <a:moveTo>
                    <a:pt x="0" y="105156"/>
                  </a:moveTo>
                  <a:lnTo>
                    <a:pt x="8268" y="64240"/>
                  </a:lnTo>
                  <a:lnTo>
                    <a:pt x="30813" y="30813"/>
                  </a:lnTo>
                  <a:lnTo>
                    <a:pt x="64240" y="8268"/>
                  </a:lnTo>
                  <a:lnTo>
                    <a:pt x="105155" y="0"/>
                  </a:lnTo>
                  <a:lnTo>
                    <a:pt x="2118359" y="0"/>
                  </a:lnTo>
                  <a:lnTo>
                    <a:pt x="2159275" y="8268"/>
                  </a:lnTo>
                  <a:lnTo>
                    <a:pt x="2192702" y="30813"/>
                  </a:lnTo>
                  <a:lnTo>
                    <a:pt x="2215247" y="64240"/>
                  </a:lnTo>
                  <a:lnTo>
                    <a:pt x="2223516" y="105156"/>
                  </a:lnTo>
                  <a:lnTo>
                    <a:pt x="2223516" y="525780"/>
                  </a:lnTo>
                  <a:lnTo>
                    <a:pt x="2215247" y="566711"/>
                  </a:lnTo>
                  <a:lnTo>
                    <a:pt x="2192702" y="600136"/>
                  </a:lnTo>
                  <a:lnTo>
                    <a:pt x="2159275" y="622672"/>
                  </a:lnTo>
                  <a:lnTo>
                    <a:pt x="2118359" y="630936"/>
                  </a:lnTo>
                  <a:lnTo>
                    <a:pt x="105155" y="630936"/>
                  </a:lnTo>
                  <a:lnTo>
                    <a:pt x="64240" y="622672"/>
                  </a:lnTo>
                  <a:lnTo>
                    <a:pt x="30813" y="600136"/>
                  </a:lnTo>
                  <a:lnTo>
                    <a:pt x="8268" y="566711"/>
                  </a:lnTo>
                  <a:lnTo>
                    <a:pt x="0" y="525780"/>
                  </a:lnTo>
                  <a:lnTo>
                    <a:pt x="0" y="105156"/>
                  </a:lnTo>
                  <a:close/>
                </a:path>
              </a:pathLst>
            </a:custGeom>
            <a:ln w="32003">
              <a:solidFill>
                <a:srgbClr val="76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71226" y="4565142"/>
              <a:ext cx="2223770" cy="631190"/>
            </a:xfrm>
            <a:custGeom>
              <a:avLst/>
              <a:gdLst/>
              <a:ahLst/>
              <a:cxnLst/>
              <a:rect l="l" t="t" r="r" b="b"/>
              <a:pathLst>
                <a:path w="2223770" h="631189">
                  <a:moveTo>
                    <a:pt x="2118359" y="0"/>
                  </a:moveTo>
                  <a:lnTo>
                    <a:pt x="105155" y="0"/>
                  </a:lnTo>
                  <a:lnTo>
                    <a:pt x="64240" y="8268"/>
                  </a:lnTo>
                  <a:lnTo>
                    <a:pt x="30813" y="30813"/>
                  </a:lnTo>
                  <a:lnTo>
                    <a:pt x="8268" y="64240"/>
                  </a:lnTo>
                  <a:lnTo>
                    <a:pt x="0" y="105156"/>
                  </a:lnTo>
                  <a:lnTo>
                    <a:pt x="0" y="525780"/>
                  </a:lnTo>
                  <a:lnTo>
                    <a:pt x="8268" y="566695"/>
                  </a:lnTo>
                  <a:lnTo>
                    <a:pt x="30813" y="600122"/>
                  </a:lnTo>
                  <a:lnTo>
                    <a:pt x="64240" y="622667"/>
                  </a:lnTo>
                  <a:lnTo>
                    <a:pt x="105155" y="630936"/>
                  </a:lnTo>
                  <a:lnTo>
                    <a:pt x="2118359" y="630936"/>
                  </a:lnTo>
                  <a:lnTo>
                    <a:pt x="2159275" y="622667"/>
                  </a:lnTo>
                  <a:lnTo>
                    <a:pt x="2192702" y="600122"/>
                  </a:lnTo>
                  <a:lnTo>
                    <a:pt x="2215247" y="566695"/>
                  </a:lnTo>
                  <a:lnTo>
                    <a:pt x="2223516" y="525780"/>
                  </a:lnTo>
                  <a:lnTo>
                    <a:pt x="2223516" y="105156"/>
                  </a:lnTo>
                  <a:lnTo>
                    <a:pt x="2215247" y="64240"/>
                  </a:lnTo>
                  <a:lnTo>
                    <a:pt x="2192702" y="30813"/>
                  </a:lnTo>
                  <a:lnTo>
                    <a:pt x="2159275" y="8268"/>
                  </a:lnTo>
                  <a:lnTo>
                    <a:pt x="2118359" y="0"/>
                  </a:lnTo>
                  <a:close/>
                </a:path>
              </a:pathLst>
            </a:custGeom>
            <a:solidFill>
              <a:srgbClr val="0EC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571226" y="4565142"/>
              <a:ext cx="2223770" cy="631190"/>
            </a:xfrm>
            <a:custGeom>
              <a:avLst/>
              <a:gdLst/>
              <a:ahLst/>
              <a:cxnLst/>
              <a:rect l="l" t="t" r="r" b="b"/>
              <a:pathLst>
                <a:path w="2223770" h="631189">
                  <a:moveTo>
                    <a:pt x="0" y="105156"/>
                  </a:moveTo>
                  <a:lnTo>
                    <a:pt x="8268" y="64240"/>
                  </a:lnTo>
                  <a:lnTo>
                    <a:pt x="30813" y="30813"/>
                  </a:lnTo>
                  <a:lnTo>
                    <a:pt x="64240" y="8268"/>
                  </a:lnTo>
                  <a:lnTo>
                    <a:pt x="105155" y="0"/>
                  </a:lnTo>
                  <a:lnTo>
                    <a:pt x="2118359" y="0"/>
                  </a:lnTo>
                  <a:lnTo>
                    <a:pt x="2159275" y="8268"/>
                  </a:lnTo>
                  <a:lnTo>
                    <a:pt x="2192702" y="30813"/>
                  </a:lnTo>
                  <a:lnTo>
                    <a:pt x="2215247" y="64240"/>
                  </a:lnTo>
                  <a:lnTo>
                    <a:pt x="2223516" y="105156"/>
                  </a:lnTo>
                  <a:lnTo>
                    <a:pt x="2223516" y="525780"/>
                  </a:lnTo>
                  <a:lnTo>
                    <a:pt x="2215247" y="566695"/>
                  </a:lnTo>
                  <a:lnTo>
                    <a:pt x="2192702" y="600122"/>
                  </a:lnTo>
                  <a:lnTo>
                    <a:pt x="2159275" y="622667"/>
                  </a:lnTo>
                  <a:lnTo>
                    <a:pt x="2118359" y="630936"/>
                  </a:lnTo>
                  <a:lnTo>
                    <a:pt x="105155" y="630936"/>
                  </a:lnTo>
                  <a:lnTo>
                    <a:pt x="64240" y="622667"/>
                  </a:lnTo>
                  <a:lnTo>
                    <a:pt x="30813" y="600122"/>
                  </a:lnTo>
                  <a:lnTo>
                    <a:pt x="8268" y="566695"/>
                  </a:lnTo>
                  <a:lnTo>
                    <a:pt x="0" y="525780"/>
                  </a:lnTo>
                  <a:lnTo>
                    <a:pt x="0" y="105156"/>
                  </a:lnTo>
                  <a:close/>
                </a:path>
              </a:pathLst>
            </a:custGeom>
            <a:ln w="32003">
              <a:solidFill>
                <a:srgbClr val="76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985754" y="4569409"/>
            <a:ext cx="1397000" cy="1468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UKIJ CJK"/>
                <a:cs typeface="UKIJ CJK"/>
              </a:rPr>
              <a:t>課桌椅</a:t>
            </a:r>
            <a:endParaRPr sz="3600">
              <a:latin typeface="UKIJ CJK"/>
              <a:cs typeface="UKIJ CJK"/>
            </a:endParaRPr>
          </a:p>
          <a:p>
            <a:pPr algn="ctr">
              <a:lnSpc>
                <a:spcPct val="100000"/>
              </a:lnSpc>
              <a:spcBef>
                <a:spcPts val="2720"/>
              </a:spcBef>
            </a:pPr>
            <a:r>
              <a:rPr sz="3600" dirty="0">
                <a:solidFill>
                  <a:srgbClr val="FFFFFF"/>
                </a:solidFill>
                <a:latin typeface="UKIJ CJK"/>
                <a:cs typeface="UKIJ CJK"/>
              </a:rPr>
              <a:t>地板</a:t>
            </a:r>
            <a:endParaRPr sz="3600">
              <a:latin typeface="UKIJ CJK"/>
              <a:cs typeface="UKIJ CJ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561129" y="894397"/>
            <a:ext cx="2254885" cy="664845"/>
            <a:chOff x="10561129" y="894397"/>
            <a:chExt cx="2254885" cy="664845"/>
          </a:xfrm>
        </p:grpSpPr>
        <p:sp>
          <p:nvSpPr>
            <p:cNvPr id="25" name="object 25"/>
            <p:cNvSpPr/>
            <p:nvPr/>
          </p:nvSpPr>
          <p:spPr>
            <a:xfrm>
              <a:off x="10577322" y="910590"/>
              <a:ext cx="2222500" cy="632460"/>
            </a:xfrm>
            <a:custGeom>
              <a:avLst/>
              <a:gdLst/>
              <a:ahLst/>
              <a:cxnLst/>
              <a:rect l="l" t="t" r="r" b="b"/>
              <a:pathLst>
                <a:path w="2222500" h="632460">
                  <a:moveTo>
                    <a:pt x="2116581" y="0"/>
                  </a:moveTo>
                  <a:lnTo>
                    <a:pt x="105409" y="0"/>
                  </a:lnTo>
                  <a:lnTo>
                    <a:pt x="64400" y="8290"/>
                  </a:lnTo>
                  <a:lnTo>
                    <a:pt x="30892" y="30892"/>
                  </a:lnTo>
                  <a:lnTo>
                    <a:pt x="8290" y="64400"/>
                  </a:lnTo>
                  <a:lnTo>
                    <a:pt x="0" y="105410"/>
                  </a:lnTo>
                  <a:lnTo>
                    <a:pt x="0" y="527050"/>
                  </a:lnTo>
                  <a:lnTo>
                    <a:pt x="8290" y="568059"/>
                  </a:lnTo>
                  <a:lnTo>
                    <a:pt x="30892" y="601567"/>
                  </a:lnTo>
                  <a:lnTo>
                    <a:pt x="64400" y="624169"/>
                  </a:lnTo>
                  <a:lnTo>
                    <a:pt x="105409" y="632460"/>
                  </a:lnTo>
                  <a:lnTo>
                    <a:pt x="2116581" y="632460"/>
                  </a:lnTo>
                  <a:lnTo>
                    <a:pt x="2157591" y="624169"/>
                  </a:lnTo>
                  <a:lnTo>
                    <a:pt x="2191099" y="601567"/>
                  </a:lnTo>
                  <a:lnTo>
                    <a:pt x="2213701" y="568059"/>
                  </a:lnTo>
                  <a:lnTo>
                    <a:pt x="2221992" y="527050"/>
                  </a:lnTo>
                  <a:lnTo>
                    <a:pt x="2221992" y="105410"/>
                  </a:lnTo>
                  <a:lnTo>
                    <a:pt x="2213701" y="64400"/>
                  </a:lnTo>
                  <a:lnTo>
                    <a:pt x="2191099" y="30892"/>
                  </a:lnTo>
                  <a:lnTo>
                    <a:pt x="2157591" y="8290"/>
                  </a:lnTo>
                  <a:lnTo>
                    <a:pt x="2116581" y="0"/>
                  </a:lnTo>
                  <a:close/>
                </a:path>
              </a:pathLst>
            </a:custGeom>
            <a:solidFill>
              <a:srgbClr val="0EC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577322" y="910590"/>
              <a:ext cx="2222500" cy="632460"/>
            </a:xfrm>
            <a:custGeom>
              <a:avLst/>
              <a:gdLst/>
              <a:ahLst/>
              <a:cxnLst/>
              <a:rect l="l" t="t" r="r" b="b"/>
              <a:pathLst>
                <a:path w="2222500" h="632460">
                  <a:moveTo>
                    <a:pt x="0" y="105410"/>
                  </a:moveTo>
                  <a:lnTo>
                    <a:pt x="8290" y="64400"/>
                  </a:lnTo>
                  <a:lnTo>
                    <a:pt x="30892" y="30892"/>
                  </a:lnTo>
                  <a:lnTo>
                    <a:pt x="64400" y="8290"/>
                  </a:lnTo>
                  <a:lnTo>
                    <a:pt x="105409" y="0"/>
                  </a:lnTo>
                  <a:lnTo>
                    <a:pt x="2116581" y="0"/>
                  </a:lnTo>
                  <a:lnTo>
                    <a:pt x="2157591" y="8290"/>
                  </a:lnTo>
                  <a:lnTo>
                    <a:pt x="2191099" y="30892"/>
                  </a:lnTo>
                  <a:lnTo>
                    <a:pt x="2213701" y="64400"/>
                  </a:lnTo>
                  <a:lnTo>
                    <a:pt x="2221992" y="105410"/>
                  </a:lnTo>
                  <a:lnTo>
                    <a:pt x="2221992" y="527050"/>
                  </a:lnTo>
                  <a:lnTo>
                    <a:pt x="2213701" y="568059"/>
                  </a:lnTo>
                  <a:lnTo>
                    <a:pt x="2191099" y="601567"/>
                  </a:lnTo>
                  <a:lnTo>
                    <a:pt x="2157591" y="624169"/>
                  </a:lnTo>
                  <a:lnTo>
                    <a:pt x="2116581" y="632460"/>
                  </a:lnTo>
                  <a:lnTo>
                    <a:pt x="105409" y="632460"/>
                  </a:lnTo>
                  <a:lnTo>
                    <a:pt x="64400" y="624169"/>
                  </a:lnTo>
                  <a:lnTo>
                    <a:pt x="30892" y="601567"/>
                  </a:lnTo>
                  <a:lnTo>
                    <a:pt x="8290" y="568059"/>
                  </a:lnTo>
                  <a:lnTo>
                    <a:pt x="0" y="527050"/>
                  </a:lnTo>
                  <a:lnTo>
                    <a:pt x="0" y="105410"/>
                  </a:lnTo>
                  <a:close/>
                </a:path>
              </a:pathLst>
            </a:custGeom>
            <a:ln w="32003">
              <a:solidFill>
                <a:srgbClr val="76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753725" y="914222"/>
            <a:ext cx="1854200" cy="271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752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UKIJ CJK"/>
                <a:cs typeface="UKIJ CJK"/>
              </a:rPr>
              <a:t>講桌</a:t>
            </a:r>
            <a:endParaRPr sz="3600">
              <a:latin typeface="UKIJ CJK"/>
              <a:cs typeface="UKIJ CJK"/>
            </a:endParaRPr>
          </a:p>
          <a:p>
            <a:pPr marL="12700" marR="5080" indent="448945">
              <a:lnSpc>
                <a:spcPct val="189700"/>
              </a:lnSpc>
              <a:spcBef>
                <a:spcPts val="425"/>
              </a:spcBef>
            </a:pPr>
            <a:r>
              <a:rPr sz="3600" dirty="0">
                <a:solidFill>
                  <a:srgbClr val="FFFFFF"/>
                </a:solidFill>
                <a:latin typeface="UKIJ CJK"/>
                <a:cs typeface="UKIJ CJK"/>
              </a:rPr>
              <a:t>門把 窗戶手把</a:t>
            </a:r>
            <a:endParaRPr sz="3600">
              <a:latin typeface="UKIJ CJK"/>
              <a:cs typeface="UKIJ CJK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312648" y="1168892"/>
            <a:ext cx="7248525" cy="5904230"/>
            <a:chOff x="5312648" y="1168892"/>
            <a:chExt cx="7248525" cy="5904230"/>
          </a:xfrm>
        </p:grpSpPr>
        <p:sp>
          <p:nvSpPr>
            <p:cNvPr id="29" name="object 29"/>
            <p:cNvSpPr/>
            <p:nvPr/>
          </p:nvSpPr>
          <p:spPr>
            <a:xfrm>
              <a:off x="5312638" y="1168895"/>
              <a:ext cx="5321935" cy="5268595"/>
            </a:xfrm>
            <a:custGeom>
              <a:avLst/>
              <a:gdLst/>
              <a:ahLst/>
              <a:cxnLst/>
              <a:rect l="l" t="t" r="r" b="b"/>
              <a:pathLst>
                <a:path w="5321934" h="5268595">
                  <a:moveTo>
                    <a:pt x="5304637" y="1148054"/>
                  </a:moveTo>
                  <a:lnTo>
                    <a:pt x="5302224" y="1138694"/>
                  </a:lnTo>
                  <a:lnTo>
                    <a:pt x="5299176" y="1126845"/>
                  </a:lnTo>
                  <a:lnTo>
                    <a:pt x="5285511" y="1108722"/>
                  </a:lnTo>
                  <a:lnTo>
                    <a:pt x="5265940" y="1097305"/>
                  </a:lnTo>
                  <a:lnTo>
                    <a:pt x="5244236" y="1094359"/>
                  </a:lnTo>
                  <a:lnTo>
                    <a:pt x="5223002" y="1099781"/>
                  </a:lnTo>
                  <a:lnTo>
                    <a:pt x="5204866" y="1113421"/>
                  </a:lnTo>
                  <a:lnTo>
                    <a:pt x="5193449" y="1133043"/>
                  </a:lnTo>
                  <a:lnTo>
                    <a:pt x="5190553" y="1154747"/>
                  </a:lnTo>
                  <a:lnTo>
                    <a:pt x="5196014" y="1175956"/>
                  </a:lnTo>
                  <a:lnTo>
                    <a:pt x="5198008" y="1178585"/>
                  </a:lnTo>
                  <a:lnTo>
                    <a:pt x="4182491" y="2321852"/>
                  </a:lnTo>
                  <a:lnTo>
                    <a:pt x="4179659" y="2320201"/>
                  </a:lnTo>
                  <a:lnTo>
                    <a:pt x="4157954" y="2317305"/>
                  </a:lnTo>
                  <a:lnTo>
                    <a:pt x="4136745" y="2322766"/>
                  </a:lnTo>
                  <a:lnTo>
                    <a:pt x="4118635" y="2336431"/>
                  </a:lnTo>
                  <a:lnTo>
                    <a:pt x="4107205" y="2356053"/>
                  </a:lnTo>
                  <a:lnTo>
                    <a:pt x="4104259" y="2377757"/>
                  </a:lnTo>
                  <a:lnTo>
                    <a:pt x="4109682" y="2398966"/>
                  </a:lnTo>
                  <a:lnTo>
                    <a:pt x="4123334" y="2417076"/>
                  </a:lnTo>
                  <a:lnTo>
                    <a:pt x="4142943" y="2428506"/>
                  </a:lnTo>
                  <a:lnTo>
                    <a:pt x="4164647" y="2431453"/>
                  </a:lnTo>
                  <a:lnTo>
                    <a:pt x="4185856" y="2426030"/>
                  </a:lnTo>
                  <a:lnTo>
                    <a:pt x="4203979" y="2412377"/>
                  </a:lnTo>
                  <a:lnTo>
                    <a:pt x="4215396" y="2392743"/>
                  </a:lnTo>
                  <a:lnTo>
                    <a:pt x="4216158" y="2387104"/>
                  </a:lnTo>
                  <a:lnTo>
                    <a:pt x="4218343" y="2371001"/>
                  </a:lnTo>
                  <a:lnTo>
                    <a:pt x="4212920" y="2349754"/>
                  </a:lnTo>
                  <a:lnTo>
                    <a:pt x="4210990" y="2347188"/>
                  </a:lnTo>
                  <a:lnTo>
                    <a:pt x="5226545" y="1203883"/>
                  </a:lnTo>
                  <a:lnTo>
                    <a:pt x="5229301" y="1205496"/>
                  </a:lnTo>
                  <a:lnTo>
                    <a:pt x="5251005" y="1208443"/>
                  </a:lnTo>
                  <a:lnTo>
                    <a:pt x="5272214" y="1203020"/>
                  </a:lnTo>
                  <a:lnTo>
                    <a:pt x="5290337" y="1189367"/>
                  </a:lnTo>
                  <a:lnTo>
                    <a:pt x="5301742" y="1169758"/>
                  </a:lnTo>
                  <a:lnTo>
                    <a:pt x="5304637" y="1148054"/>
                  </a:lnTo>
                  <a:close/>
                </a:path>
                <a:path w="5321934" h="5268595">
                  <a:moveTo>
                    <a:pt x="5313286" y="4616831"/>
                  </a:moveTo>
                  <a:lnTo>
                    <a:pt x="5312943" y="4594110"/>
                  </a:lnTo>
                  <a:lnTo>
                    <a:pt x="5310086" y="4587633"/>
                  </a:lnTo>
                  <a:lnTo>
                    <a:pt x="5303799" y="4573321"/>
                  </a:lnTo>
                  <a:lnTo>
                    <a:pt x="5287950" y="4558169"/>
                  </a:lnTo>
                  <a:lnTo>
                    <a:pt x="5267579" y="4550080"/>
                  </a:lnTo>
                  <a:lnTo>
                    <a:pt x="5244871" y="4550422"/>
                  </a:lnTo>
                  <a:lnTo>
                    <a:pt x="5224069" y="4559566"/>
                  </a:lnTo>
                  <a:lnTo>
                    <a:pt x="5208930" y="4575416"/>
                  </a:lnTo>
                  <a:lnTo>
                    <a:pt x="5200828" y="4595787"/>
                  </a:lnTo>
                  <a:lnTo>
                    <a:pt x="5200878" y="4599025"/>
                  </a:lnTo>
                  <a:lnTo>
                    <a:pt x="2531427" y="5181917"/>
                  </a:lnTo>
                  <a:lnTo>
                    <a:pt x="2530119" y="5178958"/>
                  </a:lnTo>
                  <a:lnTo>
                    <a:pt x="2514269" y="5163820"/>
                  </a:lnTo>
                  <a:lnTo>
                    <a:pt x="2493899" y="5155730"/>
                  </a:lnTo>
                  <a:lnTo>
                    <a:pt x="2471191" y="5156073"/>
                  </a:lnTo>
                  <a:lnTo>
                    <a:pt x="2450388" y="5165217"/>
                  </a:lnTo>
                  <a:lnTo>
                    <a:pt x="2435237" y="5181054"/>
                  </a:lnTo>
                  <a:lnTo>
                    <a:pt x="2427147" y="5201412"/>
                  </a:lnTo>
                  <a:lnTo>
                    <a:pt x="2427503" y="5224094"/>
                  </a:lnTo>
                  <a:lnTo>
                    <a:pt x="2436634" y="5244884"/>
                  </a:lnTo>
                  <a:lnTo>
                    <a:pt x="2452484" y="5260022"/>
                  </a:lnTo>
                  <a:lnTo>
                    <a:pt x="2472855" y="5268112"/>
                  </a:lnTo>
                  <a:lnTo>
                    <a:pt x="2495575" y="5267744"/>
                  </a:lnTo>
                  <a:lnTo>
                    <a:pt x="2516365" y="5258613"/>
                  </a:lnTo>
                  <a:lnTo>
                    <a:pt x="2531516" y="5242776"/>
                  </a:lnTo>
                  <a:lnTo>
                    <a:pt x="2536380" y="5230520"/>
                  </a:lnTo>
                  <a:lnTo>
                    <a:pt x="2539606" y="5222418"/>
                  </a:lnTo>
                  <a:lnTo>
                    <a:pt x="2539555" y="5219154"/>
                  </a:lnTo>
                  <a:lnTo>
                    <a:pt x="5209057" y="4636338"/>
                  </a:lnTo>
                  <a:lnTo>
                    <a:pt x="5210365" y="4639297"/>
                  </a:lnTo>
                  <a:lnTo>
                    <a:pt x="5226215" y="4654435"/>
                  </a:lnTo>
                  <a:lnTo>
                    <a:pt x="5246560" y="4662538"/>
                  </a:lnTo>
                  <a:lnTo>
                    <a:pt x="5269255" y="4662182"/>
                  </a:lnTo>
                  <a:lnTo>
                    <a:pt x="5290045" y="4653051"/>
                  </a:lnTo>
                  <a:lnTo>
                    <a:pt x="5305196" y="4637202"/>
                  </a:lnTo>
                  <a:lnTo>
                    <a:pt x="5313286" y="4616831"/>
                  </a:lnTo>
                  <a:close/>
                </a:path>
                <a:path w="5321934" h="5268595">
                  <a:moveTo>
                    <a:pt x="5313324" y="2199906"/>
                  </a:moveTo>
                  <a:lnTo>
                    <a:pt x="5309463" y="2180856"/>
                  </a:lnTo>
                  <a:lnTo>
                    <a:pt x="5308816" y="2177643"/>
                  </a:lnTo>
                  <a:lnTo>
                    <a:pt x="5296560" y="2159482"/>
                  </a:lnTo>
                  <a:lnTo>
                    <a:pt x="5278386" y="2147239"/>
                  </a:lnTo>
                  <a:lnTo>
                    <a:pt x="5256174" y="2142756"/>
                  </a:lnTo>
                  <a:lnTo>
                    <a:pt x="5233898" y="2147239"/>
                  </a:lnTo>
                  <a:lnTo>
                    <a:pt x="5215737" y="2159482"/>
                  </a:lnTo>
                  <a:lnTo>
                    <a:pt x="5203495" y="2177643"/>
                  </a:lnTo>
                  <a:lnTo>
                    <a:pt x="5202847" y="2180856"/>
                  </a:lnTo>
                  <a:lnTo>
                    <a:pt x="4933950" y="2180856"/>
                  </a:lnTo>
                  <a:lnTo>
                    <a:pt x="4933302" y="2177643"/>
                  </a:lnTo>
                  <a:lnTo>
                    <a:pt x="4921059" y="2159482"/>
                  </a:lnTo>
                  <a:lnTo>
                    <a:pt x="4902898" y="2147239"/>
                  </a:lnTo>
                  <a:lnTo>
                    <a:pt x="4880635" y="2142756"/>
                  </a:lnTo>
                  <a:lnTo>
                    <a:pt x="4858359" y="2147239"/>
                  </a:lnTo>
                  <a:lnTo>
                    <a:pt x="4840198" y="2159482"/>
                  </a:lnTo>
                  <a:lnTo>
                    <a:pt x="4827956" y="2177643"/>
                  </a:lnTo>
                  <a:lnTo>
                    <a:pt x="4823485" y="2199906"/>
                  </a:lnTo>
                  <a:lnTo>
                    <a:pt x="4827956" y="2222182"/>
                  </a:lnTo>
                  <a:lnTo>
                    <a:pt x="4840198" y="2240343"/>
                  </a:lnTo>
                  <a:lnTo>
                    <a:pt x="4858359" y="2252586"/>
                  </a:lnTo>
                  <a:lnTo>
                    <a:pt x="4880635" y="2257056"/>
                  </a:lnTo>
                  <a:lnTo>
                    <a:pt x="4902898" y="2252586"/>
                  </a:lnTo>
                  <a:lnTo>
                    <a:pt x="4921059" y="2240343"/>
                  </a:lnTo>
                  <a:lnTo>
                    <a:pt x="4933302" y="2222182"/>
                  </a:lnTo>
                  <a:lnTo>
                    <a:pt x="4933950" y="2218956"/>
                  </a:lnTo>
                  <a:lnTo>
                    <a:pt x="5202847" y="2218956"/>
                  </a:lnTo>
                  <a:lnTo>
                    <a:pt x="5203495" y="2222182"/>
                  </a:lnTo>
                  <a:lnTo>
                    <a:pt x="5215737" y="2240343"/>
                  </a:lnTo>
                  <a:lnTo>
                    <a:pt x="5233898" y="2252586"/>
                  </a:lnTo>
                  <a:lnTo>
                    <a:pt x="5256174" y="2257056"/>
                  </a:lnTo>
                  <a:lnTo>
                    <a:pt x="5278386" y="2252586"/>
                  </a:lnTo>
                  <a:lnTo>
                    <a:pt x="5296560" y="2240343"/>
                  </a:lnTo>
                  <a:lnTo>
                    <a:pt x="5308816" y="2222182"/>
                  </a:lnTo>
                  <a:lnTo>
                    <a:pt x="5309463" y="2218956"/>
                  </a:lnTo>
                  <a:lnTo>
                    <a:pt x="5313324" y="2199906"/>
                  </a:lnTo>
                  <a:close/>
                </a:path>
                <a:path w="5321934" h="5268595">
                  <a:moveTo>
                    <a:pt x="5315483" y="3704983"/>
                  </a:moveTo>
                  <a:lnTo>
                    <a:pt x="5311699" y="3694442"/>
                  </a:lnTo>
                  <a:lnTo>
                    <a:pt x="5307825" y="3683622"/>
                  </a:lnTo>
                  <a:lnTo>
                    <a:pt x="5293093" y="3667429"/>
                  </a:lnTo>
                  <a:lnTo>
                    <a:pt x="5273370" y="3657943"/>
                  </a:lnTo>
                  <a:lnTo>
                    <a:pt x="5250713" y="3656723"/>
                  </a:lnTo>
                  <a:lnTo>
                    <a:pt x="5229339" y="3664381"/>
                  </a:lnTo>
                  <a:lnTo>
                    <a:pt x="5213147" y="3679113"/>
                  </a:lnTo>
                  <a:lnTo>
                    <a:pt x="5203660" y="3698837"/>
                  </a:lnTo>
                  <a:lnTo>
                    <a:pt x="5203495" y="3702139"/>
                  </a:lnTo>
                  <a:lnTo>
                    <a:pt x="1023073" y="4311967"/>
                  </a:lnTo>
                  <a:lnTo>
                    <a:pt x="1021956" y="4308843"/>
                  </a:lnTo>
                  <a:lnTo>
                    <a:pt x="1007224" y="4292651"/>
                  </a:lnTo>
                  <a:lnTo>
                    <a:pt x="987501" y="4283164"/>
                  </a:lnTo>
                  <a:lnTo>
                    <a:pt x="964844" y="4281944"/>
                  </a:lnTo>
                  <a:lnTo>
                    <a:pt x="943470" y="4289603"/>
                  </a:lnTo>
                  <a:lnTo>
                    <a:pt x="927277" y="4304335"/>
                  </a:lnTo>
                  <a:lnTo>
                    <a:pt x="917790" y="4324058"/>
                  </a:lnTo>
                  <a:lnTo>
                    <a:pt x="916584" y="4346714"/>
                  </a:lnTo>
                  <a:lnTo>
                    <a:pt x="924229" y="4368089"/>
                  </a:lnTo>
                  <a:lnTo>
                    <a:pt x="938961" y="4384294"/>
                  </a:lnTo>
                  <a:lnTo>
                    <a:pt x="958684" y="4393819"/>
                  </a:lnTo>
                  <a:lnTo>
                    <a:pt x="981354" y="4395101"/>
                  </a:lnTo>
                  <a:lnTo>
                    <a:pt x="1002715" y="4387431"/>
                  </a:lnTo>
                  <a:lnTo>
                    <a:pt x="1018908" y="4372661"/>
                  </a:lnTo>
                  <a:lnTo>
                    <a:pt x="1026236" y="4357382"/>
                  </a:lnTo>
                  <a:lnTo>
                    <a:pt x="1028395" y="4352887"/>
                  </a:lnTo>
                  <a:lnTo>
                    <a:pt x="1028560" y="4349699"/>
                  </a:lnTo>
                  <a:lnTo>
                    <a:pt x="5208981" y="3739743"/>
                  </a:lnTo>
                  <a:lnTo>
                    <a:pt x="5210099" y="3742867"/>
                  </a:lnTo>
                  <a:lnTo>
                    <a:pt x="5224831" y="3759060"/>
                  </a:lnTo>
                  <a:lnTo>
                    <a:pt x="5244554" y="3768547"/>
                  </a:lnTo>
                  <a:lnTo>
                    <a:pt x="5267223" y="3769753"/>
                  </a:lnTo>
                  <a:lnTo>
                    <a:pt x="5288585" y="3762108"/>
                  </a:lnTo>
                  <a:lnTo>
                    <a:pt x="5304777" y="3747376"/>
                  </a:lnTo>
                  <a:lnTo>
                    <a:pt x="5314264" y="3727653"/>
                  </a:lnTo>
                  <a:lnTo>
                    <a:pt x="5315483" y="3704983"/>
                  </a:lnTo>
                  <a:close/>
                </a:path>
                <a:path w="5321934" h="5268595">
                  <a:moveTo>
                    <a:pt x="5321516" y="55384"/>
                  </a:moveTo>
                  <a:lnTo>
                    <a:pt x="5317909" y="39890"/>
                  </a:lnTo>
                  <a:lnTo>
                    <a:pt x="5316372" y="33286"/>
                  </a:lnTo>
                  <a:lnTo>
                    <a:pt x="5302986" y="14935"/>
                  </a:lnTo>
                  <a:lnTo>
                    <a:pt x="5284267" y="3543"/>
                  </a:lnTo>
                  <a:lnTo>
                    <a:pt x="5262651" y="0"/>
                  </a:lnTo>
                  <a:lnTo>
                    <a:pt x="5240553" y="5219"/>
                  </a:lnTo>
                  <a:lnTo>
                    <a:pt x="5222202" y="18605"/>
                  </a:lnTo>
                  <a:lnTo>
                    <a:pt x="5210797" y="37325"/>
                  </a:lnTo>
                  <a:lnTo>
                    <a:pt x="5207254" y="58940"/>
                  </a:lnTo>
                  <a:lnTo>
                    <a:pt x="5208003" y="62128"/>
                  </a:lnTo>
                  <a:lnTo>
                    <a:pt x="97612" y="2408174"/>
                  </a:lnTo>
                  <a:lnTo>
                    <a:pt x="95732" y="2405583"/>
                  </a:lnTo>
                  <a:lnTo>
                    <a:pt x="77012" y="2394178"/>
                  </a:lnTo>
                  <a:lnTo>
                    <a:pt x="55397" y="2390597"/>
                  </a:lnTo>
                  <a:lnTo>
                    <a:pt x="33299" y="2395740"/>
                  </a:lnTo>
                  <a:lnTo>
                    <a:pt x="14947" y="2409126"/>
                  </a:lnTo>
                  <a:lnTo>
                    <a:pt x="3543" y="2427846"/>
                  </a:lnTo>
                  <a:lnTo>
                    <a:pt x="0" y="2449461"/>
                  </a:lnTo>
                  <a:lnTo>
                    <a:pt x="5232" y="2471559"/>
                  </a:lnTo>
                  <a:lnTo>
                    <a:pt x="18605" y="2489911"/>
                  </a:lnTo>
                  <a:lnTo>
                    <a:pt x="37325" y="2501315"/>
                  </a:lnTo>
                  <a:lnTo>
                    <a:pt x="58953" y="2504859"/>
                  </a:lnTo>
                  <a:lnTo>
                    <a:pt x="81051" y="2499626"/>
                  </a:lnTo>
                  <a:lnTo>
                    <a:pt x="99402" y="2486304"/>
                  </a:lnTo>
                  <a:lnTo>
                    <a:pt x="110794" y="2467597"/>
                  </a:lnTo>
                  <a:lnTo>
                    <a:pt x="111201" y="2465082"/>
                  </a:lnTo>
                  <a:lnTo>
                    <a:pt x="114338" y="2445982"/>
                  </a:lnTo>
                  <a:lnTo>
                    <a:pt x="113588" y="2442857"/>
                  </a:lnTo>
                  <a:lnTo>
                    <a:pt x="5223840" y="96685"/>
                  </a:lnTo>
                  <a:lnTo>
                    <a:pt x="5225808" y="99390"/>
                  </a:lnTo>
                  <a:lnTo>
                    <a:pt x="5244516" y="110794"/>
                  </a:lnTo>
                  <a:lnTo>
                    <a:pt x="5266131" y="114338"/>
                  </a:lnTo>
                  <a:lnTo>
                    <a:pt x="5288178" y="109105"/>
                  </a:lnTo>
                  <a:lnTo>
                    <a:pt x="5306530" y="95732"/>
                  </a:lnTo>
                  <a:lnTo>
                    <a:pt x="5317934" y="77012"/>
                  </a:lnTo>
                  <a:lnTo>
                    <a:pt x="5321516" y="55384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37270" y="6377178"/>
              <a:ext cx="3112135" cy="632460"/>
            </a:xfrm>
            <a:custGeom>
              <a:avLst/>
              <a:gdLst/>
              <a:ahLst/>
              <a:cxnLst/>
              <a:rect l="l" t="t" r="r" b="b"/>
              <a:pathLst>
                <a:path w="3112134" h="632459">
                  <a:moveTo>
                    <a:pt x="3006598" y="0"/>
                  </a:moveTo>
                  <a:lnTo>
                    <a:pt x="105409" y="0"/>
                  </a:lnTo>
                  <a:lnTo>
                    <a:pt x="64400" y="8283"/>
                  </a:lnTo>
                  <a:lnTo>
                    <a:pt x="30892" y="30873"/>
                  </a:lnTo>
                  <a:lnTo>
                    <a:pt x="8290" y="64379"/>
                  </a:lnTo>
                  <a:lnTo>
                    <a:pt x="0" y="105409"/>
                  </a:lnTo>
                  <a:lnTo>
                    <a:pt x="0" y="527050"/>
                  </a:lnTo>
                  <a:lnTo>
                    <a:pt x="8290" y="568080"/>
                  </a:lnTo>
                  <a:lnTo>
                    <a:pt x="30892" y="601586"/>
                  </a:lnTo>
                  <a:lnTo>
                    <a:pt x="64400" y="624176"/>
                  </a:lnTo>
                  <a:lnTo>
                    <a:pt x="105409" y="632460"/>
                  </a:lnTo>
                  <a:lnTo>
                    <a:pt x="3006598" y="632460"/>
                  </a:lnTo>
                  <a:lnTo>
                    <a:pt x="3047607" y="624176"/>
                  </a:lnTo>
                  <a:lnTo>
                    <a:pt x="3081115" y="601586"/>
                  </a:lnTo>
                  <a:lnTo>
                    <a:pt x="3103717" y="568080"/>
                  </a:lnTo>
                  <a:lnTo>
                    <a:pt x="3112007" y="527050"/>
                  </a:lnTo>
                  <a:lnTo>
                    <a:pt x="3112007" y="105409"/>
                  </a:lnTo>
                  <a:lnTo>
                    <a:pt x="3103717" y="64379"/>
                  </a:lnTo>
                  <a:lnTo>
                    <a:pt x="3081115" y="30873"/>
                  </a:lnTo>
                  <a:lnTo>
                    <a:pt x="3047607" y="8283"/>
                  </a:lnTo>
                  <a:lnTo>
                    <a:pt x="3006598" y="0"/>
                  </a:lnTo>
                  <a:close/>
                </a:path>
              </a:pathLst>
            </a:custGeom>
            <a:solidFill>
              <a:srgbClr val="F5E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974067" y="6568440"/>
              <a:ext cx="586740" cy="504825"/>
            </a:xfrm>
            <a:custGeom>
              <a:avLst/>
              <a:gdLst/>
              <a:ahLst/>
              <a:cxnLst/>
              <a:rect l="l" t="t" r="r" b="b"/>
              <a:pathLst>
                <a:path w="586740" h="504825">
                  <a:moveTo>
                    <a:pt x="293370" y="0"/>
                  </a:moveTo>
                  <a:lnTo>
                    <a:pt x="240628" y="4063"/>
                  </a:lnTo>
                  <a:lnTo>
                    <a:pt x="190992" y="15780"/>
                  </a:lnTo>
                  <a:lnTo>
                    <a:pt x="145288" y="34436"/>
                  </a:lnTo>
                  <a:lnTo>
                    <a:pt x="104343" y="59321"/>
                  </a:lnTo>
                  <a:lnTo>
                    <a:pt x="68987" y="89720"/>
                  </a:lnTo>
                  <a:lnTo>
                    <a:pt x="40047" y="124922"/>
                  </a:lnTo>
                  <a:lnTo>
                    <a:pt x="18350" y="164215"/>
                  </a:lnTo>
                  <a:lnTo>
                    <a:pt x="4725" y="206886"/>
                  </a:lnTo>
                  <a:lnTo>
                    <a:pt x="0" y="252222"/>
                  </a:lnTo>
                  <a:lnTo>
                    <a:pt x="4725" y="297557"/>
                  </a:lnTo>
                  <a:lnTo>
                    <a:pt x="18350" y="340228"/>
                  </a:lnTo>
                  <a:lnTo>
                    <a:pt x="40047" y="379521"/>
                  </a:lnTo>
                  <a:lnTo>
                    <a:pt x="68987" y="414723"/>
                  </a:lnTo>
                  <a:lnTo>
                    <a:pt x="104343" y="445122"/>
                  </a:lnTo>
                  <a:lnTo>
                    <a:pt x="145288" y="470007"/>
                  </a:lnTo>
                  <a:lnTo>
                    <a:pt x="190992" y="488663"/>
                  </a:lnTo>
                  <a:lnTo>
                    <a:pt x="240628" y="500380"/>
                  </a:lnTo>
                  <a:lnTo>
                    <a:pt x="293370" y="504444"/>
                  </a:lnTo>
                  <a:lnTo>
                    <a:pt x="346111" y="500380"/>
                  </a:lnTo>
                  <a:lnTo>
                    <a:pt x="395747" y="488663"/>
                  </a:lnTo>
                  <a:lnTo>
                    <a:pt x="441451" y="470007"/>
                  </a:lnTo>
                  <a:lnTo>
                    <a:pt x="482396" y="445122"/>
                  </a:lnTo>
                  <a:lnTo>
                    <a:pt x="517752" y="414723"/>
                  </a:lnTo>
                  <a:lnTo>
                    <a:pt x="546692" y="379521"/>
                  </a:lnTo>
                  <a:lnTo>
                    <a:pt x="568389" y="340228"/>
                  </a:lnTo>
                  <a:lnTo>
                    <a:pt x="582014" y="297557"/>
                  </a:lnTo>
                  <a:lnTo>
                    <a:pt x="586739" y="252222"/>
                  </a:lnTo>
                  <a:lnTo>
                    <a:pt x="582014" y="206886"/>
                  </a:lnTo>
                  <a:lnTo>
                    <a:pt x="568389" y="164215"/>
                  </a:lnTo>
                  <a:lnTo>
                    <a:pt x="546692" y="124922"/>
                  </a:lnTo>
                  <a:lnTo>
                    <a:pt x="517752" y="89720"/>
                  </a:lnTo>
                  <a:lnTo>
                    <a:pt x="482396" y="59321"/>
                  </a:lnTo>
                  <a:lnTo>
                    <a:pt x="441451" y="34436"/>
                  </a:lnTo>
                  <a:lnTo>
                    <a:pt x="395747" y="15780"/>
                  </a:lnTo>
                  <a:lnTo>
                    <a:pt x="346111" y="4063"/>
                  </a:lnTo>
                  <a:lnTo>
                    <a:pt x="293370" y="0"/>
                  </a:lnTo>
                  <a:close/>
                </a:path>
              </a:pathLst>
            </a:custGeom>
            <a:solidFill>
              <a:srgbClr val="086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655462" y="6382613"/>
            <a:ext cx="3075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2605" algn="l"/>
              </a:tabLst>
            </a:pPr>
            <a:r>
              <a:rPr sz="3600" u="heavy" spc="300" dirty="0">
                <a:solidFill>
                  <a:srgbClr val="404040"/>
                </a:solidFill>
                <a:uFill>
                  <a:solidFill>
                    <a:srgbClr val="76707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dirty="0">
                <a:solidFill>
                  <a:srgbClr val="404040"/>
                </a:solidFill>
                <a:uFill>
                  <a:solidFill>
                    <a:srgbClr val="767070"/>
                  </a:solidFill>
                </a:uFill>
                <a:latin typeface="UKIJ CJK"/>
                <a:cs typeface="UKIJ CJK"/>
              </a:rPr>
              <a:t>各式設備開關	</a:t>
            </a:r>
            <a:endParaRPr sz="3600">
              <a:latin typeface="UKIJ CJK"/>
              <a:cs typeface="UKIJ CJ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140310" y="6656933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17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858115" cy="7233284"/>
            <a:chOff x="1523" y="0"/>
            <a:chExt cx="12858115" cy="7233284"/>
          </a:xfrm>
        </p:grpSpPr>
        <p:sp>
          <p:nvSpPr>
            <p:cNvPr id="3" name="object 3"/>
            <p:cNvSpPr/>
            <p:nvPr/>
          </p:nvSpPr>
          <p:spPr>
            <a:xfrm>
              <a:off x="669036" y="5141976"/>
              <a:ext cx="2510155" cy="1172210"/>
            </a:xfrm>
            <a:custGeom>
              <a:avLst/>
              <a:gdLst/>
              <a:ahLst/>
              <a:cxnLst/>
              <a:rect l="l" t="t" r="r" b="b"/>
              <a:pathLst>
                <a:path w="2510155" h="1172210">
                  <a:moveTo>
                    <a:pt x="2510028" y="776605"/>
                  </a:moveTo>
                  <a:lnTo>
                    <a:pt x="2507069" y="728459"/>
                  </a:lnTo>
                  <a:lnTo>
                    <a:pt x="2498458" y="681977"/>
                  </a:lnTo>
                  <a:lnTo>
                    <a:pt x="2484539" y="637540"/>
                  </a:lnTo>
                  <a:lnTo>
                    <a:pt x="2465641" y="595477"/>
                  </a:lnTo>
                  <a:lnTo>
                    <a:pt x="2442121" y="556145"/>
                  </a:lnTo>
                  <a:lnTo>
                    <a:pt x="2414320" y="519887"/>
                  </a:lnTo>
                  <a:lnTo>
                    <a:pt x="2382596" y="487045"/>
                  </a:lnTo>
                  <a:lnTo>
                    <a:pt x="2347290" y="457974"/>
                  </a:lnTo>
                  <a:lnTo>
                    <a:pt x="2308745" y="433019"/>
                  </a:lnTo>
                  <a:lnTo>
                    <a:pt x="2267305" y="412521"/>
                  </a:lnTo>
                  <a:lnTo>
                    <a:pt x="2223338" y="396836"/>
                  </a:lnTo>
                  <a:lnTo>
                    <a:pt x="2177161" y="386295"/>
                  </a:lnTo>
                  <a:lnTo>
                    <a:pt x="2129155" y="381254"/>
                  </a:lnTo>
                  <a:lnTo>
                    <a:pt x="2124189" y="333184"/>
                  </a:lnTo>
                  <a:lnTo>
                    <a:pt x="2113864" y="286969"/>
                  </a:lnTo>
                  <a:lnTo>
                    <a:pt x="2098484" y="242938"/>
                  </a:lnTo>
                  <a:lnTo>
                    <a:pt x="2078342" y="201472"/>
                  </a:lnTo>
                  <a:lnTo>
                    <a:pt x="2053767" y="162890"/>
                  </a:lnTo>
                  <a:lnTo>
                    <a:pt x="2025040" y="127546"/>
                  </a:lnTo>
                  <a:lnTo>
                    <a:pt x="1992490" y="95783"/>
                  </a:lnTo>
                  <a:lnTo>
                    <a:pt x="1956422" y="67970"/>
                  </a:lnTo>
                  <a:lnTo>
                    <a:pt x="1917141" y="44424"/>
                  </a:lnTo>
                  <a:lnTo>
                    <a:pt x="1874964" y="25514"/>
                  </a:lnTo>
                  <a:lnTo>
                    <a:pt x="1830171" y="11569"/>
                  </a:lnTo>
                  <a:lnTo>
                    <a:pt x="1783105" y="2959"/>
                  </a:lnTo>
                  <a:lnTo>
                    <a:pt x="1734058" y="0"/>
                  </a:lnTo>
                  <a:lnTo>
                    <a:pt x="1699615" y="1689"/>
                  </a:lnTo>
                  <a:lnTo>
                    <a:pt x="1634223" y="13881"/>
                  </a:lnTo>
                  <a:lnTo>
                    <a:pt x="1553375" y="46075"/>
                  </a:lnTo>
                  <a:lnTo>
                    <a:pt x="1508213" y="74053"/>
                  </a:lnTo>
                  <a:lnTo>
                    <a:pt x="1467332" y="107213"/>
                  </a:lnTo>
                  <a:lnTo>
                    <a:pt x="1431163" y="145338"/>
                  </a:lnTo>
                  <a:lnTo>
                    <a:pt x="1400175" y="188214"/>
                  </a:lnTo>
                  <a:lnTo>
                    <a:pt x="1355356" y="159346"/>
                  </a:lnTo>
                  <a:lnTo>
                    <a:pt x="1306131" y="137058"/>
                  </a:lnTo>
                  <a:lnTo>
                    <a:pt x="1253363" y="122694"/>
                  </a:lnTo>
                  <a:lnTo>
                    <a:pt x="1197991" y="117602"/>
                  </a:lnTo>
                  <a:lnTo>
                    <a:pt x="1193292" y="117602"/>
                  </a:lnTo>
                  <a:lnTo>
                    <a:pt x="1193292" y="118872"/>
                  </a:lnTo>
                  <a:lnTo>
                    <a:pt x="1146771" y="122402"/>
                  </a:lnTo>
                  <a:lnTo>
                    <a:pt x="1102372" y="132626"/>
                  </a:lnTo>
                  <a:lnTo>
                    <a:pt x="1060589" y="149021"/>
                  </a:lnTo>
                  <a:lnTo>
                    <a:pt x="1021905" y="171056"/>
                  </a:lnTo>
                  <a:lnTo>
                    <a:pt x="986790" y="198196"/>
                  </a:lnTo>
                  <a:lnTo>
                    <a:pt x="955751" y="229908"/>
                  </a:lnTo>
                  <a:lnTo>
                    <a:pt x="929271" y="265658"/>
                  </a:lnTo>
                  <a:lnTo>
                    <a:pt x="907821" y="304939"/>
                  </a:lnTo>
                  <a:lnTo>
                    <a:pt x="891895" y="347192"/>
                  </a:lnTo>
                  <a:lnTo>
                    <a:pt x="881989" y="391909"/>
                  </a:lnTo>
                  <a:lnTo>
                    <a:pt x="878687" y="437070"/>
                  </a:lnTo>
                  <a:lnTo>
                    <a:pt x="878649" y="453364"/>
                  </a:lnTo>
                  <a:lnTo>
                    <a:pt x="879170" y="469074"/>
                  </a:lnTo>
                  <a:lnTo>
                    <a:pt x="880567" y="484797"/>
                  </a:lnTo>
                  <a:lnTo>
                    <a:pt x="883285" y="499618"/>
                  </a:lnTo>
                  <a:lnTo>
                    <a:pt x="878586" y="499618"/>
                  </a:lnTo>
                  <a:lnTo>
                    <a:pt x="873887" y="504317"/>
                  </a:lnTo>
                  <a:lnTo>
                    <a:pt x="836066" y="472757"/>
                  </a:lnTo>
                  <a:lnTo>
                    <a:pt x="793407" y="449110"/>
                  </a:lnTo>
                  <a:lnTo>
                    <a:pt x="746340" y="434276"/>
                  </a:lnTo>
                  <a:lnTo>
                    <a:pt x="695325" y="429133"/>
                  </a:lnTo>
                  <a:lnTo>
                    <a:pt x="673506" y="430022"/>
                  </a:lnTo>
                  <a:lnTo>
                    <a:pt x="629894" y="437070"/>
                  </a:lnTo>
                  <a:lnTo>
                    <a:pt x="571017" y="460717"/>
                  </a:lnTo>
                  <a:lnTo>
                    <a:pt x="536155" y="484365"/>
                  </a:lnTo>
                  <a:lnTo>
                    <a:pt x="505688" y="513334"/>
                  </a:lnTo>
                  <a:lnTo>
                    <a:pt x="479196" y="546735"/>
                  </a:lnTo>
                  <a:lnTo>
                    <a:pt x="452107" y="527481"/>
                  </a:lnTo>
                  <a:lnTo>
                    <a:pt x="421055" y="512610"/>
                  </a:lnTo>
                  <a:lnTo>
                    <a:pt x="387362" y="503021"/>
                  </a:lnTo>
                  <a:lnTo>
                    <a:pt x="352348" y="499618"/>
                  </a:lnTo>
                  <a:lnTo>
                    <a:pt x="305650" y="505167"/>
                  </a:lnTo>
                  <a:lnTo>
                    <a:pt x="262978" y="520915"/>
                  </a:lnTo>
                  <a:lnTo>
                    <a:pt x="225501" y="545541"/>
                  </a:lnTo>
                  <a:lnTo>
                    <a:pt x="194335" y="577735"/>
                  </a:lnTo>
                  <a:lnTo>
                    <a:pt x="170649" y="616178"/>
                  </a:lnTo>
                  <a:lnTo>
                    <a:pt x="155600" y="659536"/>
                  </a:lnTo>
                  <a:lnTo>
                    <a:pt x="150317" y="706501"/>
                  </a:lnTo>
                  <a:lnTo>
                    <a:pt x="150317" y="744093"/>
                  </a:lnTo>
                  <a:lnTo>
                    <a:pt x="109829" y="762711"/>
                  </a:lnTo>
                  <a:lnTo>
                    <a:pt x="73774" y="789546"/>
                  </a:lnTo>
                  <a:lnTo>
                    <a:pt x="43446" y="823455"/>
                  </a:lnTo>
                  <a:lnTo>
                    <a:pt x="20180" y="863231"/>
                  </a:lnTo>
                  <a:lnTo>
                    <a:pt x="5257" y="907707"/>
                  </a:lnTo>
                  <a:lnTo>
                    <a:pt x="0" y="955700"/>
                  </a:lnTo>
                  <a:lnTo>
                    <a:pt x="5816" y="1004697"/>
                  </a:lnTo>
                  <a:lnTo>
                    <a:pt x="22402" y="1049972"/>
                  </a:lnTo>
                  <a:lnTo>
                    <a:pt x="48437" y="1090168"/>
                  </a:lnTo>
                  <a:lnTo>
                    <a:pt x="82613" y="1123848"/>
                  </a:lnTo>
                  <a:lnTo>
                    <a:pt x="123609" y="1149642"/>
                  </a:lnTo>
                  <a:lnTo>
                    <a:pt x="170103" y="1166152"/>
                  </a:lnTo>
                  <a:lnTo>
                    <a:pt x="220802" y="1171956"/>
                  </a:lnTo>
                  <a:lnTo>
                    <a:pt x="1193292" y="1171956"/>
                  </a:lnTo>
                  <a:lnTo>
                    <a:pt x="2115058" y="1171956"/>
                  </a:lnTo>
                  <a:lnTo>
                    <a:pt x="2160765" y="1169339"/>
                  </a:lnTo>
                  <a:lnTo>
                    <a:pt x="2205024" y="1161669"/>
                  </a:lnTo>
                  <a:lnTo>
                    <a:pt x="2247519" y="1149223"/>
                  </a:lnTo>
                  <a:lnTo>
                    <a:pt x="2287943" y="1132281"/>
                  </a:lnTo>
                  <a:lnTo>
                    <a:pt x="2325967" y="1111110"/>
                  </a:lnTo>
                  <a:lnTo>
                    <a:pt x="2361311" y="1086015"/>
                  </a:lnTo>
                  <a:lnTo>
                    <a:pt x="2393645" y="1057236"/>
                  </a:lnTo>
                  <a:lnTo>
                    <a:pt x="2422664" y="1025080"/>
                  </a:lnTo>
                  <a:lnTo>
                    <a:pt x="2448077" y="989825"/>
                  </a:lnTo>
                  <a:lnTo>
                    <a:pt x="2469553" y="951725"/>
                  </a:lnTo>
                  <a:lnTo>
                    <a:pt x="2486799" y="911085"/>
                  </a:lnTo>
                  <a:lnTo>
                    <a:pt x="2499487" y="868159"/>
                  </a:lnTo>
                  <a:lnTo>
                    <a:pt x="2507335" y="823252"/>
                  </a:lnTo>
                  <a:lnTo>
                    <a:pt x="2510028" y="776605"/>
                  </a:lnTo>
                  <a:close/>
                </a:path>
              </a:pathLst>
            </a:custGeom>
            <a:solidFill>
              <a:srgbClr val="0EC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91003" y="3778800"/>
              <a:ext cx="3013710" cy="3018155"/>
            </a:xfrm>
            <a:custGeom>
              <a:avLst/>
              <a:gdLst/>
              <a:ahLst/>
              <a:cxnLst/>
              <a:rect l="l" t="t" r="r" b="b"/>
              <a:pathLst>
                <a:path w="3013710" h="3018154">
                  <a:moveTo>
                    <a:pt x="2926940" y="0"/>
                  </a:moveTo>
                  <a:lnTo>
                    <a:pt x="2888400" y="7879"/>
                  </a:lnTo>
                  <a:lnTo>
                    <a:pt x="2841944" y="26458"/>
                  </a:lnTo>
                  <a:lnTo>
                    <a:pt x="2788044" y="55578"/>
                  </a:lnTo>
                  <a:lnTo>
                    <a:pt x="2727174" y="95080"/>
                  </a:lnTo>
                  <a:lnTo>
                    <a:pt x="2672115" y="132062"/>
                  </a:lnTo>
                  <a:lnTo>
                    <a:pt x="2621955" y="166499"/>
                  </a:lnTo>
                  <a:lnTo>
                    <a:pt x="2576788" y="198587"/>
                  </a:lnTo>
                  <a:lnTo>
                    <a:pt x="2536705" y="228517"/>
                  </a:lnTo>
                  <a:lnTo>
                    <a:pt x="2501801" y="256483"/>
                  </a:lnTo>
                  <a:lnTo>
                    <a:pt x="2472168" y="282679"/>
                  </a:lnTo>
                  <a:lnTo>
                    <a:pt x="2129639" y="631274"/>
                  </a:lnTo>
                  <a:lnTo>
                    <a:pt x="1587984" y="592158"/>
                  </a:lnTo>
                  <a:lnTo>
                    <a:pt x="1649325" y="530690"/>
                  </a:lnTo>
                  <a:lnTo>
                    <a:pt x="1680932" y="489848"/>
                  </a:lnTo>
                  <a:lnTo>
                    <a:pt x="1692632" y="451125"/>
                  </a:lnTo>
                  <a:lnTo>
                    <a:pt x="1685472" y="414497"/>
                  </a:lnTo>
                  <a:lnTo>
                    <a:pt x="1660501" y="379941"/>
                  </a:lnTo>
                  <a:lnTo>
                    <a:pt x="1633132" y="361262"/>
                  </a:lnTo>
                  <a:lnTo>
                    <a:pt x="1601403" y="355308"/>
                  </a:lnTo>
                  <a:lnTo>
                    <a:pt x="1565632" y="361764"/>
                  </a:lnTo>
                  <a:lnTo>
                    <a:pt x="1526135" y="380317"/>
                  </a:lnTo>
                  <a:lnTo>
                    <a:pt x="1483230" y="410653"/>
                  </a:lnTo>
                  <a:lnTo>
                    <a:pt x="1437235" y="452458"/>
                  </a:lnTo>
                  <a:lnTo>
                    <a:pt x="1336651" y="558630"/>
                  </a:lnTo>
                  <a:lnTo>
                    <a:pt x="973685" y="508338"/>
                  </a:lnTo>
                  <a:lnTo>
                    <a:pt x="1046329" y="435821"/>
                  </a:lnTo>
                  <a:lnTo>
                    <a:pt x="1074634" y="399063"/>
                  </a:lnTo>
                  <a:lnTo>
                    <a:pt x="1084651" y="363876"/>
                  </a:lnTo>
                  <a:lnTo>
                    <a:pt x="1076904" y="329736"/>
                  </a:lnTo>
                  <a:lnTo>
                    <a:pt x="1051917" y="296121"/>
                  </a:lnTo>
                  <a:lnTo>
                    <a:pt x="1020445" y="270656"/>
                  </a:lnTo>
                  <a:lnTo>
                    <a:pt x="986559" y="260986"/>
                  </a:lnTo>
                  <a:lnTo>
                    <a:pt x="950528" y="266842"/>
                  </a:lnTo>
                  <a:lnTo>
                    <a:pt x="912619" y="287957"/>
                  </a:lnTo>
                  <a:lnTo>
                    <a:pt x="873101" y="324061"/>
                  </a:lnTo>
                  <a:lnTo>
                    <a:pt x="722352" y="474810"/>
                  </a:lnTo>
                  <a:lnTo>
                    <a:pt x="637814" y="462517"/>
                  </a:lnTo>
                  <a:lnTo>
                    <a:pt x="558909" y="451918"/>
                  </a:lnTo>
                  <a:lnTo>
                    <a:pt x="485623" y="443002"/>
                  </a:lnTo>
                  <a:lnTo>
                    <a:pt x="417944" y="435756"/>
                  </a:lnTo>
                  <a:lnTo>
                    <a:pt x="355859" y="430167"/>
                  </a:lnTo>
                  <a:lnTo>
                    <a:pt x="299355" y="426224"/>
                  </a:lnTo>
                  <a:lnTo>
                    <a:pt x="248419" y="423915"/>
                  </a:lnTo>
                  <a:lnTo>
                    <a:pt x="203039" y="423227"/>
                  </a:lnTo>
                  <a:lnTo>
                    <a:pt x="163202" y="424147"/>
                  </a:lnTo>
                  <a:lnTo>
                    <a:pt x="100105" y="430767"/>
                  </a:lnTo>
                  <a:lnTo>
                    <a:pt x="59026" y="443676"/>
                  </a:lnTo>
                  <a:lnTo>
                    <a:pt x="31869" y="471230"/>
                  </a:lnTo>
                  <a:lnTo>
                    <a:pt x="10564" y="519252"/>
                  </a:lnTo>
                  <a:lnTo>
                    <a:pt x="0" y="578014"/>
                  </a:lnTo>
                  <a:lnTo>
                    <a:pt x="2706" y="603334"/>
                  </a:lnTo>
                  <a:lnTo>
                    <a:pt x="24360" y="642450"/>
                  </a:lnTo>
                  <a:lnTo>
                    <a:pt x="73579" y="665150"/>
                  </a:lnTo>
                  <a:lnTo>
                    <a:pt x="119631" y="678542"/>
                  </a:lnTo>
                  <a:lnTo>
                    <a:pt x="179637" y="693287"/>
                  </a:lnTo>
                  <a:lnTo>
                    <a:pt x="283504" y="716053"/>
                  </a:lnTo>
                  <a:lnTo>
                    <a:pt x="316562" y="724106"/>
                  </a:lnTo>
                  <a:lnTo>
                    <a:pt x="391316" y="744403"/>
                  </a:lnTo>
                  <a:lnTo>
                    <a:pt x="432986" y="756670"/>
                  </a:lnTo>
                  <a:lnTo>
                    <a:pt x="477502" y="770365"/>
                  </a:lnTo>
                  <a:lnTo>
                    <a:pt x="524851" y="785500"/>
                  </a:lnTo>
                  <a:lnTo>
                    <a:pt x="575020" y="802087"/>
                  </a:lnTo>
                  <a:lnTo>
                    <a:pt x="627998" y="820138"/>
                  </a:lnTo>
                  <a:lnTo>
                    <a:pt x="683771" y="839665"/>
                  </a:lnTo>
                  <a:lnTo>
                    <a:pt x="742327" y="860680"/>
                  </a:lnTo>
                  <a:lnTo>
                    <a:pt x="803654" y="883195"/>
                  </a:lnTo>
                  <a:lnTo>
                    <a:pt x="867738" y="907222"/>
                  </a:lnTo>
                  <a:lnTo>
                    <a:pt x="934569" y="932772"/>
                  </a:lnTo>
                  <a:lnTo>
                    <a:pt x="1011342" y="961378"/>
                  </a:lnTo>
                  <a:lnTo>
                    <a:pt x="1082517" y="988573"/>
                  </a:lnTo>
                  <a:lnTo>
                    <a:pt x="1148074" y="1014336"/>
                  </a:lnTo>
                  <a:lnTo>
                    <a:pt x="1207990" y="1038648"/>
                  </a:lnTo>
                  <a:lnTo>
                    <a:pt x="1262247" y="1061489"/>
                  </a:lnTo>
                  <a:lnTo>
                    <a:pt x="1310822" y="1082839"/>
                  </a:lnTo>
                  <a:lnTo>
                    <a:pt x="1353696" y="1102678"/>
                  </a:lnTo>
                  <a:lnTo>
                    <a:pt x="1390847" y="1120986"/>
                  </a:lnTo>
                  <a:lnTo>
                    <a:pt x="1447899" y="1152932"/>
                  </a:lnTo>
                  <a:lnTo>
                    <a:pt x="1481812" y="1178517"/>
                  </a:lnTo>
                  <a:lnTo>
                    <a:pt x="1494598" y="1199247"/>
                  </a:lnTo>
                  <a:lnTo>
                    <a:pt x="1492906" y="1227736"/>
                  </a:lnTo>
                  <a:lnTo>
                    <a:pt x="1477011" y="1263730"/>
                  </a:lnTo>
                  <a:lnTo>
                    <a:pt x="1447186" y="1306972"/>
                  </a:lnTo>
                  <a:lnTo>
                    <a:pt x="1403707" y="1357206"/>
                  </a:lnTo>
                  <a:lnTo>
                    <a:pt x="1356178" y="1405903"/>
                  </a:lnTo>
                  <a:lnTo>
                    <a:pt x="1310409" y="1453348"/>
                  </a:lnTo>
                  <a:lnTo>
                    <a:pt x="1266399" y="1499531"/>
                  </a:lnTo>
                  <a:lnTo>
                    <a:pt x="1224148" y="1544440"/>
                  </a:lnTo>
                  <a:lnTo>
                    <a:pt x="1183656" y="1588063"/>
                  </a:lnTo>
                  <a:lnTo>
                    <a:pt x="1144923" y="1630388"/>
                  </a:lnTo>
                  <a:lnTo>
                    <a:pt x="1107950" y="1671404"/>
                  </a:lnTo>
                  <a:lnTo>
                    <a:pt x="1072735" y="1711099"/>
                  </a:lnTo>
                  <a:lnTo>
                    <a:pt x="1039280" y="1749462"/>
                  </a:lnTo>
                  <a:lnTo>
                    <a:pt x="1007584" y="1786480"/>
                  </a:lnTo>
                  <a:lnTo>
                    <a:pt x="977648" y="1822143"/>
                  </a:lnTo>
                  <a:lnTo>
                    <a:pt x="949470" y="1856438"/>
                  </a:lnTo>
                  <a:lnTo>
                    <a:pt x="923052" y="1889355"/>
                  </a:lnTo>
                  <a:lnTo>
                    <a:pt x="898393" y="1920881"/>
                  </a:lnTo>
                  <a:lnTo>
                    <a:pt x="854352" y="1979715"/>
                  </a:lnTo>
                  <a:lnTo>
                    <a:pt x="817348" y="2032846"/>
                  </a:lnTo>
                  <a:lnTo>
                    <a:pt x="794460" y="2032086"/>
                  </a:lnTo>
                  <a:lnTo>
                    <a:pt x="758972" y="2029449"/>
                  </a:lnTo>
                  <a:lnTo>
                    <a:pt x="710354" y="2024397"/>
                  </a:lnTo>
                  <a:lnTo>
                    <a:pt x="648074" y="2016395"/>
                  </a:lnTo>
                  <a:lnTo>
                    <a:pt x="493924" y="1993462"/>
                  </a:lnTo>
                  <a:lnTo>
                    <a:pt x="428560" y="1985773"/>
                  </a:lnTo>
                  <a:lnTo>
                    <a:pt x="375784" y="1981571"/>
                  </a:lnTo>
                  <a:lnTo>
                    <a:pt x="335870" y="1980587"/>
                  </a:lnTo>
                  <a:lnTo>
                    <a:pt x="309094" y="1982554"/>
                  </a:lnTo>
                  <a:lnTo>
                    <a:pt x="245641" y="2011193"/>
                  </a:lnTo>
                  <a:lnTo>
                    <a:pt x="209421" y="2039918"/>
                  </a:lnTo>
                  <a:lnTo>
                    <a:pt x="169521" y="2077550"/>
                  </a:lnTo>
                  <a:lnTo>
                    <a:pt x="136691" y="2115968"/>
                  </a:lnTo>
                  <a:lnTo>
                    <a:pt x="124817" y="2150194"/>
                  </a:lnTo>
                  <a:lnTo>
                    <a:pt x="137421" y="2160553"/>
                  </a:lnTo>
                  <a:lnTo>
                    <a:pt x="183396" y="2188768"/>
                  </a:lnTo>
                  <a:lnTo>
                    <a:pt x="257061" y="2226972"/>
                  </a:lnTo>
                  <a:lnTo>
                    <a:pt x="304279" y="2249817"/>
                  </a:lnTo>
                  <a:lnTo>
                    <a:pt x="358421" y="2275157"/>
                  </a:lnTo>
                  <a:lnTo>
                    <a:pt x="419489" y="2302990"/>
                  </a:lnTo>
                  <a:lnTo>
                    <a:pt x="487482" y="2333315"/>
                  </a:lnTo>
                  <a:lnTo>
                    <a:pt x="562401" y="2366131"/>
                  </a:lnTo>
                  <a:lnTo>
                    <a:pt x="644247" y="2401438"/>
                  </a:lnTo>
                  <a:lnTo>
                    <a:pt x="672969" y="2471589"/>
                  </a:lnTo>
                  <a:lnTo>
                    <a:pt x="700512" y="2536853"/>
                  </a:lnTo>
                  <a:lnTo>
                    <a:pt x="726856" y="2597232"/>
                  </a:lnTo>
                  <a:lnTo>
                    <a:pt x="751980" y="2652724"/>
                  </a:lnTo>
                  <a:lnTo>
                    <a:pt x="775864" y="2703331"/>
                  </a:lnTo>
                  <a:lnTo>
                    <a:pt x="798488" y="2749052"/>
                  </a:lnTo>
                  <a:lnTo>
                    <a:pt x="819831" y="2789886"/>
                  </a:lnTo>
                  <a:lnTo>
                    <a:pt x="839874" y="2825835"/>
                  </a:lnTo>
                  <a:lnTo>
                    <a:pt x="875975" y="2883073"/>
                  </a:lnTo>
                  <a:lnTo>
                    <a:pt x="906629" y="2920767"/>
                  </a:lnTo>
                  <a:lnTo>
                    <a:pt x="921123" y="2915274"/>
                  </a:lnTo>
                  <a:lnTo>
                    <a:pt x="958492" y="2891715"/>
                  </a:lnTo>
                  <a:lnTo>
                    <a:pt x="1016011" y="2830637"/>
                  </a:lnTo>
                  <a:lnTo>
                    <a:pt x="1042773" y="2794425"/>
                  </a:lnTo>
                  <a:lnTo>
                    <a:pt x="1068554" y="2730902"/>
                  </a:lnTo>
                  <a:lnTo>
                    <a:pt x="1072667" y="2704144"/>
                  </a:lnTo>
                  <a:lnTo>
                    <a:pt x="1071959" y="2664251"/>
                  </a:lnTo>
                  <a:lnTo>
                    <a:pt x="1066972" y="2611492"/>
                  </a:lnTo>
                  <a:lnTo>
                    <a:pt x="1058247" y="2546134"/>
                  </a:lnTo>
                  <a:lnTo>
                    <a:pt x="1046329" y="2468443"/>
                  </a:lnTo>
                  <a:lnTo>
                    <a:pt x="1031532" y="2391379"/>
                  </a:lnTo>
                  <a:lnTo>
                    <a:pt x="1020490" y="2327719"/>
                  </a:lnTo>
                  <a:lnTo>
                    <a:pt x="1012935" y="2277461"/>
                  </a:lnTo>
                  <a:lnTo>
                    <a:pt x="1008599" y="2240605"/>
                  </a:lnTo>
                  <a:lnTo>
                    <a:pt x="1007213" y="2217149"/>
                  </a:lnTo>
                  <a:lnTo>
                    <a:pt x="1045020" y="2191221"/>
                  </a:lnTo>
                  <a:lnTo>
                    <a:pt x="1083079" y="2163718"/>
                  </a:lnTo>
                  <a:lnTo>
                    <a:pt x="1121410" y="2134699"/>
                  </a:lnTo>
                  <a:lnTo>
                    <a:pt x="1160031" y="2104223"/>
                  </a:lnTo>
                  <a:lnTo>
                    <a:pt x="1198964" y="2072349"/>
                  </a:lnTo>
                  <a:lnTo>
                    <a:pt x="1238226" y="2039136"/>
                  </a:lnTo>
                  <a:lnTo>
                    <a:pt x="1277837" y="2004643"/>
                  </a:lnTo>
                  <a:lnTo>
                    <a:pt x="1317817" y="1968928"/>
                  </a:lnTo>
                  <a:lnTo>
                    <a:pt x="1358185" y="1932052"/>
                  </a:lnTo>
                  <a:lnTo>
                    <a:pt x="1398961" y="1894073"/>
                  </a:lnTo>
                  <a:lnTo>
                    <a:pt x="1440163" y="1855050"/>
                  </a:lnTo>
                  <a:lnTo>
                    <a:pt x="1481812" y="1815041"/>
                  </a:lnTo>
                  <a:lnTo>
                    <a:pt x="1541492" y="1755651"/>
                  </a:lnTo>
                  <a:lnTo>
                    <a:pt x="1594895" y="1703200"/>
                  </a:lnTo>
                  <a:lnTo>
                    <a:pt x="1642021" y="1657818"/>
                  </a:lnTo>
                  <a:lnTo>
                    <a:pt x="1682869" y="1619636"/>
                  </a:lnTo>
                  <a:lnTo>
                    <a:pt x="1717435" y="1588781"/>
                  </a:lnTo>
                  <a:lnTo>
                    <a:pt x="1767721" y="1549576"/>
                  </a:lnTo>
                  <a:lnTo>
                    <a:pt x="1804197" y="1532053"/>
                  </a:lnTo>
                  <a:lnTo>
                    <a:pt x="1823886" y="1528910"/>
                  </a:lnTo>
                  <a:lnTo>
                    <a:pt x="1841480" y="1532053"/>
                  </a:lnTo>
                  <a:lnTo>
                    <a:pt x="1881591" y="1575440"/>
                  </a:lnTo>
                  <a:lnTo>
                    <a:pt x="1913899" y="1632505"/>
                  </a:lnTo>
                  <a:lnTo>
                    <a:pt x="1932602" y="1669653"/>
                  </a:lnTo>
                  <a:lnTo>
                    <a:pt x="1953029" y="1712520"/>
                  </a:lnTo>
                  <a:lnTo>
                    <a:pt x="1975201" y="1761087"/>
                  </a:lnTo>
                  <a:lnTo>
                    <a:pt x="1999134" y="1815333"/>
                  </a:lnTo>
                  <a:lnTo>
                    <a:pt x="2024850" y="1875239"/>
                  </a:lnTo>
                  <a:lnTo>
                    <a:pt x="2052366" y="1940786"/>
                  </a:lnTo>
                  <a:lnTo>
                    <a:pt x="2081701" y="2011955"/>
                  </a:lnTo>
                  <a:lnTo>
                    <a:pt x="2112875" y="2088726"/>
                  </a:lnTo>
                  <a:lnTo>
                    <a:pt x="2138507" y="2155561"/>
                  </a:lnTo>
                  <a:lnTo>
                    <a:pt x="2162761" y="2219649"/>
                  </a:lnTo>
                  <a:lnTo>
                    <a:pt x="2185626" y="2280978"/>
                  </a:lnTo>
                  <a:lnTo>
                    <a:pt x="2207089" y="2339536"/>
                  </a:lnTo>
                  <a:lnTo>
                    <a:pt x="2227138" y="2395310"/>
                  </a:lnTo>
                  <a:lnTo>
                    <a:pt x="2245759" y="2448288"/>
                  </a:lnTo>
                  <a:lnTo>
                    <a:pt x="2262941" y="2498458"/>
                  </a:lnTo>
                  <a:lnTo>
                    <a:pt x="2278671" y="2545808"/>
                  </a:lnTo>
                  <a:lnTo>
                    <a:pt x="2292936" y="2590325"/>
                  </a:lnTo>
                  <a:lnTo>
                    <a:pt x="2305724" y="2631997"/>
                  </a:lnTo>
                  <a:lnTo>
                    <a:pt x="2317023" y="2670812"/>
                  </a:lnTo>
                  <a:lnTo>
                    <a:pt x="2335101" y="2739822"/>
                  </a:lnTo>
                  <a:lnTo>
                    <a:pt x="2341856" y="2769992"/>
                  </a:lnTo>
                  <a:lnTo>
                    <a:pt x="2360720" y="2843124"/>
                  </a:lnTo>
                  <a:lnTo>
                    <a:pt x="2377432" y="2902049"/>
                  </a:lnTo>
                  <a:lnTo>
                    <a:pt x="2392523" y="2947304"/>
                  </a:lnTo>
                  <a:lnTo>
                    <a:pt x="2419961" y="2998948"/>
                  </a:lnTo>
                  <a:lnTo>
                    <a:pt x="2456283" y="3015701"/>
                  </a:lnTo>
                  <a:lnTo>
                    <a:pt x="2481254" y="3017795"/>
                  </a:lnTo>
                  <a:lnTo>
                    <a:pt x="2509369" y="3015699"/>
                  </a:lnTo>
                  <a:lnTo>
                    <a:pt x="2563137" y="2997552"/>
                  </a:lnTo>
                  <a:lnTo>
                    <a:pt x="2604238" y="2971033"/>
                  </a:lnTo>
                  <a:lnTo>
                    <a:pt x="2625334" y="2917036"/>
                  </a:lnTo>
                  <a:lnTo>
                    <a:pt x="2631013" y="2853158"/>
                  </a:lnTo>
                  <a:lnTo>
                    <a:pt x="2631373" y="2812928"/>
                  </a:lnTo>
                  <a:lnTo>
                    <a:pt x="2630098" y="2767203"/>
                  </a:lnTo>
                  <a:lnTo>
                    <a:pt x="2627200" y="2716008"/>
                  </a:lnTo>
                  <a:lnTo>
                    <a:pt x="2622691" y="2659367"/>
                  </a:lnTo>
                  <a:lnTo>
                    <a:pt x="2616584" y="2597305"/>
                  </a:lnTo>
                  <a:lnTo>
                    <a:pt x="2608891" y="2529846"/>
                  </a:lnTo>
                  <a:lnTo>
                    <a:pt x="2599626" y="2457014"/>
                  </a:lnTo>
                  <a:lnTo>
                    <a:pt x="2588799" y="2378834"/>
                  </a:lnTo>
                  <a:lnTo>
                    <a:pt x="2576425" y="2295330"/>
                  </a:lnTo>
                  <a:lnTo>
                    <a:pt x="2721586" y="2144606"/>
                  </a:lnTo>
                  <a:lnTo>
                    <a:pt x="2757154" y="2102898"/>
                  </a:lnTo>
                  <a:lnTo>
                    <a:pt x="2777195" y="2064415"/>
                  </a:lnTo>
                  <a:lnTo>
                    <a:pt x="2782247" y="2028358"/>
                  </a:lnTo>
                  <a:lnTo>
                    <a:pt x="2772845" y="1993929"/>
                  </a:lnTo>
                  <a:lnTo>
                    <a:pt x="2749526" y="1960329"/>
                  </a:lnTo>
                  <a:lnTo>
                    <a:pt x="2715037" y="1936144"/>
                  </a:lnTo>
                  <a:lnTo>
                    <a:pt x="2678977" y="1930294"/>
                  </a:lnTo>
                  <a:lnTo>
                    <a:pt x="2641869" y="1942255"/>
                  </a:lnTo>
                  <a:lnTo>
                    <a:pt x="2604238" y="1971505"/>
                  </a:lnTo>
                  <a:lnTo>
                    <a:pt x="2531721" y="2044022"/>
                  </a:lnTo>
                  <a:lnTo>
                    <a:pt x="2481429" y="1681056"/>
                  </a:lnTo>
                  <a:lnTo>
                    <a:pt x="2582013" y="1580599"/>
                  </a:lnTo>
                  <a:lnTo>
                    <a:pt x="2623404" y="1532205"/>
                  </a:lnTo>
                  <a:lnTo>
                    <a:pt x="2652705" y="1487706"/>
                  </a:lnTo>
                  <a:lnTo>
                    <a:pt x="2669913" y="1447249"/>
                  </a:lnTo>
                  <a:lnTo>
                    <a:pt x="2675024" y="1410984"/>
                  </a:lnTo>
                  <a:lnTo>
                    <a:pt x="2668035" y="1379057"/>
                  </a:lnTo>
                  <a:lnTo>
                    <a:pt x="2648942" y="1351618"/>
                  </a:lnTo>
                  <a:lnTo>
                    <a:pt x="2614473" y="1327520"/>
                  </a:lnTo>
                  <a:lnTo>
                    <a:pt x="2578457" y="1322281"/>
                  </a:lnTo>
                  <a:lnTo>
                    <a:pt x="2541393" y="1335902"/>
                  </a:lnTo>
                  <a:lnTo>
                    <a:pt x="2503781" y="1368382"/>
                  </a:lnTo>
                  <a:lnTo>
                    <a:pt x="2442313" y="1429723"/>
                  </a:lnTo>
                  <a:lnTo>
                    <a:pt x="2392148" y="888068"/>
                  </a:lnTo>
                  <a:lnTo>
                    <a:pt x="2710410" y="564218"/>
                  </a:lnTo>
                  <a:lnTo>
                    <a:pt x="2765178" y="506942"/>
                  </a:lnTo>
                  <a:lnTo>
                    <a:pt x="2814614" y="452415"/>
                  </a:lnTo>
                  <a:lnTo>
                    <a:pt x="2858681" y="400649"/>
                  </a:lnTo>
                  <a:lnTo>
                    <a:pt x="2897340" y="351657"/>
                  </a:lnTo>
                  <a:lnTo>
                    <a:pt x="2930556" y="305451"/>
                  </a:lnTo>
                  <a:lnTo>
                    <a:pt x="2958291" y="262043"/>
                  </a:lnTo>
                  <a:lnTo>
                    <a:pt x="2980507" y="221445"/>
                  </a:lnTo>
                  <a:lnTo>
                    <a:pt x="2997168" y="183670"/>
                  </a:lnTo>
                  <a:lnTo>
                    <a:pt x="3013673" y="116636"/>
                  </a:lnTo>
                  <a:lnTo>
                    <a:pt x="3013444" y="87401"/>
                  </a:lnTo>
                  <a:lnTo>
                    <a:pt x="3007510" y="61038"/>
                  </a:lnTo>
                  <a:lnTo>
                    <a:pt x="2995834" y="37559"/>
                  </a:lnTo>
                  <a:lnTo>
                    <a:pt x="2978380" y="16975"/>
                  </a:lnTo>
                  <a:lnTo>
                    <a:pt x="2957091" y="2979"/>
                  </a:lnTo>
                  <a:lnTo>
                    <a:pt x="2926940" y="0"/>
                  </a:lnTo>
                  <a:close/>
                </a:path>
              </a:pathLst>
            </a:custGeom>
            <a:solidFill>
              <a:srgbClr val="EED3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40708" y="3951732"/>
              <a:ext cx="199643" cy="1965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89759" y="6068657"/>
              <a:ext cx="228853" cy="1004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3520" y="3779520"/>
              <a:ext cx="2987040" cy="2390140"/>
            </a:xfrm>
            <a:custGeom>
              <a:avLst/>
              <a:gdLst/>
              <a:ahLst/>
              <a:cxnLst/>
              <a:rect l="l" t="t" r="r" b="b"/>
              <a:pathLst>
                <a:path w="2987040" h="2390140">
                  <a:moveTo>
                    <a:pt x="340613" y="1976501"/>
                  </a:moveTo>
                  <a:lnTo>
                    <a:pt x="329088" y="1977374"/>
                  </a:lnTo>
                  <a:lnTo>
                    <a:pt x="319658" y="1979295"/>
                  </a:lnTo>
                  <a:lnTo>
                    <a:pt x="312324" y="1981215"/>
                  </a:lnTo>
                  <a:lnTo>
                    <a:pt x="307086" y="1982089"/>
                  </a:lnTo>
                  <a:lnTo>
                    <a:pt x="243585" y="2010664"/>
                  </a:lnTo>
                  <a:lnTo>
                    <a:pt x="207394" y="2039346"/>
                  </a:lnTo>
                  <a:lnTo>
                    <a:pt x="167512" y="2076958"/>
                  </a:lnTo>
                  <a:lnTo>
                    <a:pt x="134683" y="2115375"/>
                  </a:lnTo>
                  <a:lnTo>
                    <a:pt x="122809" y="2149602"/>
                  </a:lnTo>
                  <a:lnTo>
                    <a:pt x="139976" y="2163001"/>
                  </a:lnTo>
                  <a:lnTo>
                    <a:pt x="209343" y="2202576"/>
                  </a:lnTo>
                  <a:lnTo>
                    <a:pt x="260928" y="2228119"/>
                  </a:lnTo>
                  <a:lnTo>
                    <a:pt x="323371" y="2257078"/>
                  </a:lnTo>
                  <a:lnTo>
                    <a:pt x="396367" y="2289136"/>
                  </a:lnTo>
                  <a:lnTo>
                    <a:pt x="435131" y="2306842"/>
                  </a:lnTo>
                  <a:lnTo>
                    <a:pt x="518900" y="2346444"/>
                  </a:lnTo>
                  <a:lnTo>
                    <a:pt x="563880" y="2367292"/>
                  </a:lnTo>
                  <a:lnTo>
                    <a:pt x="579770" y="2372354"/>
                  </a:lnTo>
                  <a:lnTo>
                    <a:pt x="609457" y="2384569"/>
                  </a:lnTo>
                  <a:lnTo>
                    <a:pt x="625348" y="2389632"/>
                  </a:lnTo>
                  <a:lnTo>
                    <a:pt x="982704" y="2032254"/>
                  </a:lnTo>
                  <a:lnTo>
                    <a:pt x="809625" y="2032254"/>
                  </a:lnTo>
                  <a:lnTo>
                    <a:pt x="783563" y="2030958"/>
                  </a:lnTo>
                  <a:lnTo>
                    <a:pt x="745974" y="2027255"/>
                  </a:lnTo>
                  <a:lnTo>
                    <a:pt x="697400" y="2021418"/>
                  </a:lnTo>
                  <a:lnTo>
                    <a:pt x="569468" y="2004441"/>
                  </a:lnTo>
                  <a:lnTo>
                    <a:pt x="455938" y="1987364"/>
                  </a:lnTo>
                  <a:lnTo>
                    <a:pt x="409886" y="1981507"/>
                  </a:lnTo>
                  <a:lnTo>
                    <a:pt x="371352" y="1977797"/>
                  </a:lnTo>
                  <a:lnTo>
                    <a:pt x="340613" y="1976501"/>
                  </a:lnTo>
                  <a:close/>
                </a:path>
                <a:path w="2987040" h="2390140">
                  <a:moveTo>
                    <a:pt x="212217" y="424307"/>
                  </a:moveTo>
                  <a:lnTo>
                    <a:pt x="151437" y="426318"/>
                  </a:lnTo>
                  <a:lnTo>
                    <a:pt x="103314" y="431990"/>
                  </a:lnTo>
                  <a:lnTo>
                    <a:pt x="44704" y="452247"/>
                  </a:lnTo>
                  <a:lnTo>
                    <a:pt x="18161" y="493442"/>
                  </a:lnTo>
                  <a:lnTo>
                    <a:pt x="0" y="547116"/>
                  </a:lnTo>
                  <a:lnTo>
                    <a:pt x="0" y="580644"/>
                  </a:lnTo>
                  <a:lnTo>
                    <a:pt x="11787" y="629364"/>
                  </a:lnTo>
                  <a:lnTo>
                    <a:pt x="71562" y="664866"/>
                  </a:lnTo>
                  <a:lnTo>
                    <a:pt x="117595" y="678239"/>
                  </a:lnTo>
                  <a:lnTo>
                    <a:pt x="177564" y="692960"/>
                  </a:lnTo>
                  <a:lnTo>
                    <a:pt x="281369" y="715714"/>
                  </a:lnTo>
                  <a:lnTo>
                    <a:pt x="314427" y="723768"/>
                  </a:lnTo>
                  <a:lnTo>
                    <a:pt x="389181" y="744064"/>
                  </a:lnTo>
                  <a:lnTo>
                    <a:pt x="430851" y="756331"/>
                  </a:lnTo>
                  <a:lnTo>
                    <a:pt x="475367" y="770026"/>
                  </a:lnTo>
                  <a:lnTo>
                    <a:pt x="522716" y="785161"/>
                  </a:lnTo>
                  <a:lnTo>
                    <a:pt x="572885" y="801748"/>
                  </a:lnTo>
                  <a:lnTo>
                    <a:pt x="681636" y="839327"/>
                  </a:lnTo>
                  <a:lnTo>
                    <a:pt x="801518" y="882856"/>
                  </a:lnTo>
                  <a:lnTo>
                    <a:pt x="1080364" y="988225"/>
                  </a:lnTo>
                  <a:lnTo>
                    <a:pt x="1145901" y="1013977"/>
                  </a:lnTo>
                  <a:lnTo>
                    <a:pt x="1205794" y="1038276"/>
                  </a:lnTo>
                  <a:lnTo>
                    <a:pt x="1260025" y="1061102"/>
                  </a:lnTo>
                  <a:lnTo>
                    <a:pt x="1308576" y="1082436"/>
                  </a:lnTo>
                  <a:lnTo>
                    <a:pt x="1351427" y="1102260"/>
                  </a:lnTo>
                  <a:lnTo>
                    <a:pt x="1388561" y="1120553"/>
                  </a:lnTo>
                  <a:lnTo>
                    <a:pt x="1445602" y="1152476"/>
                  </a:lnTo>
                  <a:lnTo>
                    <a:pt x="1479550" y="1178052"/>
                  </a:lnTo>
                  <a:lnTo>
                    <a:pt x="1486884" y="1183203"/>
                  </a:lnTo>
                  <a:lnTo>
                    <a:pt x="1492122" y="1189926"/>
                  </a:lnTo>
                  <a:lnTo>
                    <a:pt x="1495266" y="1197697"/>
                  </a:lnTo>
                  <a:lnTo>
                    <a:pt x="1496314" y="1205992"/>
                  </a:lnTo>
                  <a:lnTo>
                    <a:pt x="1490116" y="1234261"/>
                  </a:lnTo>
                  <a:lnTo>
                    <a:pt x="1471882" y="1268793"/>
                  </a:lnTo>
                  <a:lnTo>
                    <a:pt x="1442146" y="1309612"/>
                  </a:lnTo>
                  <a:lnTo>
                    <a:pt x="1401445" y="1356741"/>
                  </a:lnTo>
                  <a:lnTo>
                    <a:pt x="1353936" y="1405436"/>
                  </a:lnTo>
                  <a:lnTo>
                    <a:pt x="1308184" y="1452878"/>
                  </a:lnTo>
                  <a:lnTo>
                    <a:pt x="1264190" y="1499056"/>
                  </a:lnTo>
                  <a:lnTo>
                    <a:pt x="1221953" y="1543958"/>
                  </a:lnTo>
                  <a:lnTo>
                    <a:pt x="1181473" y="1587573"/>
                  </a:lnTo>
                  <a:lnTo>
                    <a:pt x="1142750" y="1629889"/>
                  </a:lnTo>
                  <a:lnTo>
                    <a:pt x="1105785" y="1670895"/>
                  </a:lnTo>
                  <a:lnTo>
                    <a:pt x="1070578" y="1710580"/>
                  </a:lnTo>
                  <a:lnTo>
                    <a:pt x="1037129" y="1748932"/>
                  </a:lnTo>
                  <a:lnTo>
                    <a:pt x="1005438" y="1785940"/>
                  </a:lnTo>
                  <a:lnTo>
                    <a:pt x="975505" y="1821593"/>
                  </a:lnTo>
                  <a:lnTo>
                    <a:pt x="947330" y="1855879"/>
                  </a:lnTo>
                  <a:lnTo>
                    <a:pt x="920914" y="1888786"/>
                  </a:lnTo>
                  <a:lnTo>
                    <a:pt x="896256" y="1920304"/>
                  </a:lnTo>
                  <a:lnTo>
                    <a:pt x="852097" y="1979295"/>
                  </a:lnTo>
                  <a:lnTo>
                    <a:pt x="815213" y="2032254"/>
                  </a:lnTo>
                  <a:lnTo>
                    <a:pt x="982704" y="2032254"/>
                  </a:lnTo>
                  <a:lnTo>
                    <a:pt x="2383940" y="630936"/>
                  </a:lnTo>
                  <a:lnTo>
                    <a:pt x="2127250" y="630936"/>
                  </a:lnTo>
                  <a:lnTo>
                    <a:pt x="1585595" y="591820"/>
                  </a:lnTo>
                  <a:lnTo>
                    <a:pt x="1619123" y="558292"/>
                  </a:lnTo>
                  <a:lnTo>
                    <a:pt x="1334389" y="558292"/>
                  </a:lnTo>
                  <a:lnTo>
                    <a:pt x="971423" y="508127"/>
                  </a:lnTo>
                  <a:lnTo>
                    <a:pt x="1004951" y="474599"/>
                  </a:lnTo>
                  <a:lnTo>
                    <a:pt x="720217" y="474599"/>
                  </a:lnTo>
                  <a:lnTo>
                    <a:pt x="592367" y="456493"/>
                  </a:lnTo>
                  <a:lnTo>
                    <a:pt x="533127" y="448950"/>
                  </a:lnTo>
                  <a:lnTo>
                    <a:pt x="477100" y="442412"/>
                  </a:lnTo>
                  <a:lnTo>
                    <a:pt x="424354" y="436880"/>
                  </a:lnTo>
                  <a:lnTo>
                    <a:pt x="374957" y="432353"/>
                  </a:lnTo>
                  <a:lnTo>
                    <a:pt x="328977" y="428833"/>
                  </a:lnTo>
                  <a:lnTo>
                    <a:pt x="286392" y="426315"/>
                  </a:lnTo>
                  <a:lnTo>
                    <a:pt x="247539" y="424809"/>
                  </a:lnTo>
                  <a:lnTo>
                    <a:pt x="212217" y="424307"/>
                  </a:lnTo>
                  <a:close/>
                </a:path>
                <a:path w="2987040" h="2390140">
                  <a:moveTo>
                    <a:pt x="2931160" y="0"/>
                  </a:moveTo>
                  <a:lnTo>
                    <a:pt x="2866536" y="14118"/>
                  </a:lnTo>
                  <a:lnTo>
                    <a:pt x="2825491" y="32561"/>
                  </a:lnTo>
                  <a:lnTo>
                    <a:pt x="2778284" y="59301"/>
                  </a:lnTo>
                  <a:lnTo>
                    <a:pt x="2669639" y="131843"/>
                  </a:lnTo>
                  <a:lnTo>
                    <a:pt x="2619498" y="166265"/>
                  </a:lnTo>
                  <a:lnTo>
                    <a:pt x="2574335" y="198335"/>
                  </a:lnTo>
                  <a:lnTo>
                    <a:pt x="2534252" y="228252"/>
                  </a:lnTo>
                  <a:lnTo>
                    <a:pt x="2499353" y="256216"/>
                  </a:lnTo>
                  <a:lnTo>
                    <a:pt x="2469739" y="282427"/>
                  </a:lnTo>
                  <a:lnTo>
                    <a:pt x="2127250" y="630936"/>
                  </a:lnTo>
                  <a:lnTo>
                    <a:pt x="2383940" y="630936"/>
                  </a:lnTo>
                  <a:lnTo>
                    <a:pt x="2774822" y="240030"/>
                  </a:lnTo>
                  <a:lnTo>
                    <a:pt x="2737913" y="219186"/>
                  </a:lnTo>
                  <a:lnTo>
                    <a:pt x="2696718" y="206629"/>
                  </a:lnTo>
                  <a:lnTo>
                    <a:pt x="2677072" y="202525"/>
                  </a:lnTo>
                  <a:lnTo>
                    <a:pt x="2661094" y="198945"/>
                  </a:lnTo>
                  <a:lnTo>
                    <a:pt x="2646426" y="195453"/>
                  </a:lnTo>
                  <a:lnTo>
                    <a:pt x="2656641" y="188904"/>
                  </a:lnTo>
                  <a:lnTo>
                    <a:pt x="2665285" y="184975"/>
                  </a:lnTo>
                  <a:lnTo>
                    <a:pt x="2677072" y="182094"/>
                  </a:lnTo>
                  <a:lnTo>
                    <a:pt x="2696718" y="178688"/>
                  </a:lnTo>
                  <a:lnTo>
                    <a:pt x="2705100" y="177815"/>
                  </a:lnTo>
                  <a:lnTo>
                    <a:pt x="2721863" y="173974"/>
                  </a:lnTo>
                  <a:lnTo>
                    <a:pt x="2730246" y="173100"/>
                  </a:lnTo>
                  <a:lnTo>
                    <a:pt x="2841879" y="173100"/>
                  </a:lnTo>
                  <a:lnTo>
                    <a:pt x="2987040" y="27939"/>
                  </a:lnTo>
                  <a:lnTo>
                    <a:pt x="2981452" y="22351"/>
                  </a:lnTo>
                  <a:lnTo>
                    <a:pt x="2981452" y="16763"/>
                  </a:lnTo>
                  <a:lnTo>
                    <a:pt x="2975864" y="16763"/>
                  </a:lnTo>
                  <a:lnTo>
                    <a:pt x="2967307" y="9429"/>
                  </a:lnTo>
                  <a:lnTo>
                    <a:pt x="2957703" y="4190"/>
                  </a:lnTo>
                  <a:lnTo>
                    <a:pt x="2946003" y="1047"/>
                  </a:lnTo>
                  <a:lnTo>
                    <a:pt x="2931160" y="0"/>
                  </a:lnTo>
                  <a:close/>
                </a:path>
                <a:path w="2987040" h="2390140">
                  <a:moveTo>
                    <a:pt x="1596771" y="357378"/>
                  </a:moveTo>
                  <a:lnTo>
                    <a:pt x="1524238" y="381762"/>
                  </a:lnTo>
                  <a:lnTo>
                    <a:pt x="1482167" y="411491"/>
                  </a:lnTo>
                  <a:lnTo>
                    <a:pt x="1434846" y="452247"/>
                  </a:lnTo>
                  <a:lnTo>
                    <a:pt x="1334389" y="558292"/>
                  </a:lnTo>
                  <a:lnTo>
                    <a:pt x="1619123" y="558292"/>
                  </a:lnTo>
                  <a:lnTo>
                    <a:pt x="1647063" y="530352"/>
                  </a:lnTo>
                  <a:lnTo>
                    <a:pt x="1679892" y="488553"/>
                  </a:lnTo>
                  <a:lnTo>
                    <a:pt x="1691767" y="446659"/>
                  </a:lnTo>
                  <a:lnTo>
                    <a:pt x="1689671" y="429895"/>
                  </a:lnTo>
                  <a:lnTo>
                    <a:pt x="1658239" y="379603"/>
                  </a:lnTo>
                  <a:lnTo>
                    <a:pt x="1613447" y="358511"/>
                  </a:lnTo>
                  <a:lnTo>
                    <a:pt x="1596771" y="357378"/>
                  </a:lnTo>
                  <a:close/>
                </a:path>
                <a:path w="2987040" h="2390140">
                  <a:moveTo>
                    <a:pt x="977011" y="262382"/>
                  </a:moveTo>
                  <a:lnTo>
                    <a:pt x="951851" y="265699"/>
                  </a:lnTo>
                  <a:lnTo>
                    <a:pt x="926131" y="276352"/>
                  </a:lnTo>
                  <a:lnTo>
                    <a:pt x="899340" y="295386"/>
                  </a:lnTo>
                  <a:lnTo>
                    <a:pt x="798433" y="396382"/>
                  </a:lnTo>
                  <a:lnTo>
                    <a:pt x="720217" y="474599"/>
                  </a:lnTo>
                  <a:lnTo>
                    <a:pt x="1004951" y="474599"/>
                  </a:lnTo>
                  <a:lnTo>
                    <a:pt x="1044067" y="435483"/>
                  </a:lnTo>
                  <a:lnTo>
                    <a:pt x="1061966" y="415403"/>
                  </a:lnTo>
                  <a:lnTo>
                    <a:pt x="1074108" y="396367"/>
                  </a:lnTo>
                  <a:lnTo>
                    <a:pt x="1081000" y="377386"/>
                  </a:lnTo>
                  <a:lnTo>
                    <a:pt x="1083183" y="357378"/>
                  </a:lnTo>
                  <a:lnTo>
                    <a:pt x="1081087" y="340701"/>
                  </a:lnTo>
                  <a:lnTo>
                    <a:pt x="1049655" y="295910"/>
                  </a:lnTo>
                  <a:lnTo>
                    <a:pt x="1015428" y="270764"/>
                  </a:lnTo>
                  <a:lnTo>
                    <a:pt x="997005" y="264477"/>
                  </a:lnTo>
                  <a:lnTo>
                    <a:pt x="977011" y="262382"/>
                  </a:lnTo>
                  <a:close/>
                </a:path>
                <a:path w="2987040" h="2390140">
                  <a:moveTo>
                    <a:pt x="2841879" y="173100"/>
                  </a:moveTo>
                  <a:lnTo>
                    <a:pt x="2752597" y="173100"/>
                  </a:lnTo>
                  <a:lnTo>
                    <a:pt x="2766058" y="178252"/>
                  </a:lnTo>
                  <a:lnTo>
                    <a:pt x="2781125" y="184975"/>
                  </a:lnTo>
                  <a:lnTo>
                    <a:pt x="2797264" y="192746"/>
                  </a:lnTo>
                  <a:lnTo>
                    <a:pt x="2813939" y="201041"/>
                  </a:lnTo>
                  <a:lnTo>
                    <a:pt x="2841879" y="173100"/>
                  </a:lnTo>
                  <a:close/>
                </a:path>
              </a:pathLst>
            </a:custGeom>
            <a:solidFill>
              <a:srgbClr val="EED3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40708" y="3951732"/>
              <a:ext cx="167639" cy="670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278371" y="3789375"/>
            <a:ext cx="19538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0A949E"/>
                </a:solidFill>
                <a:latin typeface="Arial"/>
                <a:cs typeface="Arial"/>
              </a:rPr>
              <a:t>C</a:t>
            </a:r>
            <a:r>
              <a:rPr sz="4400" dirty="0">
                <a:solidFill>
                  <a:srgbClr val="A6A6A6"/>
                </a:solidFill>
                <a:latin typeface="Arial"/>
                <a:cs typeface="Arial"/>
              </a:rPr>
              <a:t>ontact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82810" y="3586579"/>
            <a:ext cx="2530475" cy="1118235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4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接觸史</a:t>
            </a:r>
            <a:endParaRPr sz="2400">
              <a:latin typeface="Noto Sans CJK JP Medium"/>
              <a:cs typeface="Noto Sans CJK JP Medium"/>
            </a:endParaRPr>
          </a:p>
          <a:p>
            <a:pPr marL="22860" marR="5080">
              <a:lnSpc>
                <a:spcPct val="120000"/>
              </a:lnSpc>
              <a:spcBef>
                <a:spcPts val="414"/>
              </a:spcBef>
            </a:pPr>
            <a:r>
              <a:rPr sz="1400" dirty="0">
                <a:latin typeface="UKIJ CJK"/>
                <a:cs typeface="UKIJ CJK"/>
              </a:rPr>
              <a:t>接觸疑似或確診個案，</a:t>
            </a:r>
            <a:r>
              <a:rPr sz="1400" spc="-15" dirty="0">
                <a:latin typeface="UKIJ CJK"/>
                <a:cs typeface="UKIJ CJK"/>
              </a:rPr>
              <a:t>禽</a:t>
            </a:r>
            <a:r>
              <a:rPr sz="1400" dirty="0">
                <a:latin typeface="UKIJ CJK"/>
                <a:cs typeface="UKIJ CJK"/>
              </a:rPr>
              <a:t>畜類動 物或動物屍體</a:t>
            </a:r>
            <a:endParaRPr sz="1400">
              <a:latin typeface="UKIJ CJK"/>
              <a:cs typeface="UKIJ CJ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93097" y="3022854"/>
            <a:ext cx="25203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UKIJ CJK"/>
                <a:cs typeface="UKIJ CJK"/>
              </a:rPr>
              <a:t>於大陸經商、因工作常</a:t>
            </a:r>
            <a:r>
              <a:rPr sz="1400" spc="-15" dirty="0">
                <a:latin typeface="UKIJ CJK"/>
                <a:cs typeface="UKIJ CJK"/>
              </a:rPr>
              <a:t>往</a:t>
            </a:r>
            <a:r>
              <a:rPr sz="1400" dirty="0">
                <a:latin typeface="UKIJ CJK"/>
                <a:cs typeface="UKIJ CJK"/>
              </a:rPr>
              <a:t>返中國</a:t>
            </a:r>
            <a:endParaRPr sz="1400">
              <a:latin typeface="UKIJ CJK"/>
              <a:cs typeface="UKIJ CJ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2971" y="2572258"/>
            <a:ext cx="40055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0A949E"/>
                </a:solidFill>
                <a:latin typeface="Arial"/>
                <a:cs typeface="Arial"/>
              </a:rPr>
              <a:t>O</a:t>
            </a:r>
            <a:r>
              <a:rPr sz="4400" dirty="0">
                <a:solidFill>
                  <a:srgbClr val="A6A6A6"/>
                </a:solidFill>
                <a:latin typeface="Arial"/>
                <a:cs typeface="Arial"/>
              </a:rPr>
              <a:t>ccupation</a:t>
            </a:r>
            <a:r>
              <a:rPr sz="4400" spc="16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3600" b="0" baseline="46296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職業史</a:t>
            </a:r>
            <a:endParaRPr sz="3600" baseline="46296">
              <a:latin typeface="Noto Sans CJK JP Medium"/>
              <a:cs typeface="Noto Sans CJK JP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78371" y="1272032"/>
            <a:ext cx="15792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0A949E"/>
                </a:solidFill>
                <a:latin typeface="Arial"/>
                <a:cs typeface="Arial"/>
              </a:rPr>
              <a:t>T</a:t>
            </a:r>
            <a:r>
              <a:rPr sz="4400" dirty="0">
                <a:solidFill>
                  <a:srgbClr val="A6A6A6"/>
                </a:solidFill>
                <a:latin typeface="Arial"/>
                <a:cs typeface="Arial"/>
              </a:rPr>
              <a:t>ravel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82810" y="1092054"/>
            <a:ext cx="2548255" cy="1001394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790"/>
              </a:spcBef>
            </a:pPr>
            <a:r>
              <a:rPr sz="24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旅遊史</a:t>
            </a:r>
            <a:endParaRPr sz="24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1400" spc="40" dirty="0">
                <a:latin typeface="UKIJ CJK"/>
                <a:cs typeface="UKIJ CJK"/>
              </a:rPr>
              <a:t>14</a:t>
            </a:r>
            <a:r>
              <a:rPr sz="1400" dirty="0">
                <a:latin typeface="UKIJ CJK"/>
                <a:cs typeface="UKIJ CJK"/>
              </a:rPr>
              <a:t>天內有到中國湖北</a:t>
            </a:r>
            <a:r>
              <a:rPr sz="1400" spc="-15" dirty="0">
                <a:latin typeface="UKIJ CJK"/>
                <a:cs typeface="UKIJ CJK"/>
              </a:rPr>
              <a:t>地</a:t>
            </a:r>
            <a:r>
              <a:rPr sz="1400" dirty="0">
                <a:latin typeface="UKIJ CJK"/>
                <a:cs typeface="UKIJ CJK"/>
              </a:rPr>
              <a:t>區及</a:t>
            </a:r>
            <a:r>
              <a:rPr sz="1400" spc="-15" dirty="0">
                <a:latin typeface="UKIJ CJK"/>
                <a:cs typeface="UKIJ CJK"/>
              </a:rPr>
              <a:t>其</a:t>
            </a:r>
            <a:r>
              <a:rPr sz="1400" spc="5" dirty="0">
                <a:latin typeface="UKIJ CJK"/>
                <a:cs typeface="UKIJ CJK"/>
              </a:rPr>
              <a:t>他</a:t>
            </a:r>
            <a:endParaRPr sz="1400">
              <a:latin typeface="UKIJ CJK"/>
              <a:cs typeface="UKIJ CJK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UKIJ CJK"/>
                <a:cs typeface="UKIJ CJK"/>
              </a:rPr>
              <a:t>地區，或已有確診個案</a:t>
            </a:r>
            <a:r>
              <a:rPr sz="1400" spc="-15" dirty="0">
                <a:latin typeface="UKIJ CJK"/>
                <a:cs typeface="UKIJ CJK"/>
              </a:rPr>
              <a:t>之</a:t>
            </a:r>
            <a:r>
              <a:rPr sz="1400" dirty="0">
                <a:latin typeface="UKIJ CJK"/>
                <a:cs typeface="UKIJ CJK"/>
              </a:rPr>
              <a:t>國家</a:t>
            </a:r>
            <a:endParaRPr sz="1400">
              <a:latin typeface="UKIJ CJK"/>
              <a:cs typeface="UKIJ CJ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78371" y="5174945"/>
            <a:ext cx="17976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0A949E"/>
                </a:solidFill>
                <a:latin typeface="Arial"/>
                <a:cs typeface="Arial"/>
              </a:rPr>
              <a:t>C</a:t>
            </a:r>
            <a:r>
              <a:rPr sz="4400" dirty="0">
                <a:solidFill>
                  <a:srgbClr val="A6A6A6"/>
                </a:solidFill>
                <a:latin typeface="Arial"/>
                <a:cs typeface="Arial"/>
              </a:rPr>
              <a:t>luster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95256" y="4894715"/>
            <a:ext cx="2523490" cy="117792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群聚史</a:t>
            </a:r>
            <a:endParaRPr sz="2400">
              <a:latin typeface="Noto Sans CJK JP Medium"/>
              <a:cs typeface="Noto Sans CJK JP Medium"/>
            </a:endParaRPr>
          </a:p>
          <a:p>
            <a:pPr marL="15240">
              <a:lnSpc>
                <a:spcPct val="100000"/>
              </a:lnSpc>
              <a:spcBef>
                <a:spcPts val="919"/>
              </a:spcBef>
            </a:pPr>
            <a:r>
              <a:rPr sz="1400" dirty="0">
                <a:latin typeface="UKIJ CJK"/>
                <a:cs typeface="UKIJ CJK"/>
              </a:rPr>
              <a:t>同間辦公室或同住一室</a:t>
            </a:r>
            <a:r>
              <a:rPr sz="1400" spc="-15" dirty="0">
                <a:latin typeface="UKIJ CJK"/>
                <a:cs typeface="UKIJ CJK"/>
              </a:rPr>
              <a:t>的</a:t>
            </a:r>
            <a:r>
              <a:rPr sz="1400" dirty="0">
                <a:latin typeface="UKIJ CJK"/>
                <a:cs typeface="UKIJ CJK"/>
              </a:rPr>
              <a:t>一群人</a:t>
            </a:r>
            <a:endParaRPr sz="1400">
              <a:latin typeface="UKIJ CJK"/>
              <a:cs typeface="UKIJ CJK"/>
            </a:endParaRPr>
          </a:p>
          <a:p>
            <a:pPr marL="15240">
              <a:lnSpc>
                <a:spcPct val="100000"/>
              </a:lnSpc>
              <a:spcBef>
                <a:spcPts val="340"/>
              </a:spcBef>
            </a:pPr>
            <a:r>
              <a:rPr sz="1400" dirty="0">
                <a:latin typeface="UKIJ CJK"/>
                <a:cs typeface="UKIJ CJK"/>
              </a:rPr>
              <a:t>都有類似的病症</a:t>
            </a:r>
            <a:endParaRPr sz="1400">
              <a:latin typeface="UKIJ CJK"/>
              <a:cs typeface="UKIJ CJ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6031" y="478663"/>
            <a:ext cx="45935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0EC6D2"/>
                </a:solidFill>
                <a:latin typeface="Noto Sans CJK JP Medium"/>
                <a:cs typeface="Noto Sans CJK JP Medium"/>
              </a:rPr>
              <a:t>教職員工生疫情調查</a:t>
            </a:r>
            <a:endParaRPr sz="4000">
              <a:latin typeface="Noto Sans CJK JP Medium"/>
              <a:cs typeface="Noto Sans CJK JP Medium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8571" y="1815719"/>
            <a:ext cx="12102465" cy="5257165"/>
            <a:chOff x="458571" y="1815719"/>
            <a:chExt cx="12102465" cy="5257165"/>
          </a:xfrm>
        </p:grpSpPr>
        <p:sp>
          <p:nvSpPr>
            <p:cNvPr id="19" name="object 19"/>
            <p:cNvSpPr/>
            <p:nvPr/>
          </p:nvSpPr>
          <p:spPr>
            <a:xfrm>
              <a:off x="458571" y="1815719"/>
              <a:ext cx="355092" cy="3550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974067" y="6568440"/>
              <a:ext cx="586740" cy="504825"/>
            </a:xfrm>
            <a:custGeom>
              <a:avLst/>
              <a:gdLst/>
              <a:ahLst/>
              <a:cxnLst/>
              <a:rect l="l" t="t" r="r" b="b"/>
              <a:pathLst>
                <a:path w="586740" h="504825">
                  <a:moveTo>
                    <a:pt x="293370" y="0"/>
                  </a:moveTo>
                  <a:lnTo>
                    <a:pt x="240628" y="4063"/>
                  </a:lnTo>
                  <a:lnTo>
                    <a:pt x="190992" y="15780"/>
                  </a:lnTo>
                  <a:lnTo>
                    <a:pt x="145288" y="34436"/>
                  </a:lnTo>
                  <a:lnTo>
                    <a:pt x="104343" y="59321"/>
                  </a:lnTo>
                  <a:lnTo>
                    <a:pt x="68987" y="89720"/>
                  </a:lnTo>
                  <a:lnTo>
                    <a:pt x="40047" y="124922"/>
                  </a:lnTo>
                  <a:lnTo>
                    <a:pt x="18350" y="164215"/>
                  </a:lnTo>
                  <a:lnTo>
                    <a:pt x="4725" y="206886"/>
                  </a:lnTo>
                  <a:lnTo>
                    <a:pt x="0" y="252222"/>
                  </a:lnTo>
                  <a:lnTo>
                    <a:pt x="4725" y="297557"/>
                  </a:lnTo>
                  <a:lnTo>
                    <a:pt x="18350" y="340228"/>
                  </a:lnTo>
                  <a:lnTo>
                    <a:pt x="40047" y="379521"/>
                  </a:lnTo>
                  <a:lnTo>
                    <a:pt x="68987" y="414723"/>
                  </a:lnTo>
                  <a:lnTo>
                    <a:pt x="104343" y="445122"/>
                  </a:lnTo>
                  <a:lnTo>
                    <a:pt x="145288" y="470007"/>
                  </a:lnTo>
                  <a:lnTo>
                    <a:pt x="190992" y="488663"/>
                  </a:lnTo>
                  <a:lnTo>
                    <a:pt x="240628" y="500380"/>
                  </a:lnTo>
                  <a:lnTo>
                    <a:pt x="293370" y="504444"/>
                  </a:lnTo>
                  <a:lnTo>
                    <a:pt x="346111" y="500380"/>
                  </a:lnTo>
                  <a:lnTo>
                    <a:pt x="395747" y="488663"/>
                  </a:lnTo>
                  <a:lnTo>
                    <a:pt x="441451" y="470007"/>
                  </a:lnTo>
                  <a:lnTo>
                    <a:pt x="482396" y="445122"/>
                  </a:lnTo>
                  <a:lnTo>
                    <a:pt x="517752" y="414723"/>
                  </a:lnTo>
                  <a:lnTo>
                    <a:pt x="546692" y="379521"/>
                  </a:lnTo>
                  <a:lnTo>
                    <a:pt x="568389" y="340228"/>
                  </a:lnTo>
                  <a:lnTo>
                    <a:pt x="582014" y="297557"/>
                  </a:lnTo>
                  <a:lnTo>
                    <a:pt x="586739" y="252222"/>
                  </a:lnTo>
                  <a:lnTo>
                    <a:pt x="582014" y="206886"/>
                  </a:lnTo>
                  <a:lnTo>
                    <a:pt x="568389" y="164215"/>
                  </a:lnTo>
                  <a:lnTo>
                    <a:pt x="546692" y="124922"/>
                  </a:lnTo>
                  <a:lnTo>
                    <a:pt x="517752" y="89720"/>
                  </a:lnTo>
                  <a:lnTo>
                    <a:pt x="482396" y="59321"/>
                  </a:lnTo>
                  <a:lnTo>
                    <a:pt x="441451" y="34436"/>
                  </a:lnTo>
                  <a:lnTo>
                    <a:pt x="395747" y="15780"/>
                  </a:lnTo>
                  <a:lnTo>
                    <a:pt x="346111" y="4063"/>
                  </a:lnTo>
                  <a:lnTo>
                    <a:pt x="293370" y="0"/>
                  </a:lnTo>
                  <a:close/>
                </a:path>
              </a:pathLst>
            </a:custGeom>
            <a:solidFill>
              <a:srgbClr val="086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03224" y="1646682"/>
            <a:ext cx="4592955" cy="120459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4490"/>
              </a:lnSpc>
              <a:spcBef>
                <a:spcPts val="500"/>
              </a:spcBef>
            </a:pPr>
            <a:r>
              <a:rPr sz="4000" spc="-5" dirty="0">
                <a:latin typeface="Droid Sans Fallback"/>
                <a:cs typeface="Droid Sans Fallback"/>
              </a:rPr>
              <a:t>開學前利用電訪方式 完成。</a:t>
            </a:r>
            <a:endParaRPr sz="4000">
              <a:latin typeface="Droid Sans Fallback"/>
              <a:cs typeface="Droid Sans Fallback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35" dirty="0"/>
              <a:t>18</a:t>
            </a:fld>
            <a:endParaRPr spc="-3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858115" cy="7233284"/>
            <a:chOff x="1523" y="0"/>
            <a:chExt cx="12858115" cy="7233284"/>
          </a:xfrm>
        </p:grpSpPr>
        <p:sp>
          <p:nvSpPr>
            <p:cNvPr id="3" name="object 3"/>
            <p:cNvSpPr/>
            <p:nvPr/>
          </p:nvSpPr>
          <p:spPr>
            <a:xfrm>
              <a:off x="6457188" y="2104644"/>
              <a:ext cx="6143244" cy="38298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8207" y="2465070"/>
              <a:ext cx="240792" cy="248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8207" y="3318510"/>
              <a:ext cx="240792" cy="248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8207" y="4171950"/>
              <a:ext cx="240792" cy="248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8207" y="5025390"/>
              <a:ext cx="240792" cy="248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35507" y="1861285"/>
            <a:ext cx="5306695" cy="45624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315"/>
              </a:spcBef>
            </a:pPr>
            <a:r>
              <a:rPr sz="2800" spc="-5" dirty="0">
                <a:latin typeface="Droid Sans Fallback"/>
                <a:cs typeface="Droid Sans Fallback"/>
              </a:rPr>
              <a:t>請問學</a:t>
            </a:r>
            <a:r>
              <a:rPr sz="2800" spc="-10" dirty="0">
                <a:latin typeface="Droid Sans Fallback"/>
                <a:cs typeface="Droid Sans Fallback"/>
              </a:rPr>
              <a:t>童</a:t>
            </a:r>
            <a:r>
              <a:rPr sz="2800" spc="-5" dirty="0">
                <a:solidFill>
                  <a:srgbClr val="FF0000"/>
                </a:solidFill>
                <a:latin typeface="Droid Sans Fallback"/>
                <a:cs typeface="Droid Sans Fallback"/>
              </a:rPr>
              <a:t>本人及其家人寒假期間 </a:t>
            </a:r>
            <a:r>
              <a:rPr sz="2800" spc="-10" dirty="0">
                <a:latin typeface="Droid Sans Fallback"/>
                <a:cs typeface="Droid Sans Fallback"/>
              </a:rPr>
              <a:t>是否有從中國湖北或中國其他 </a:t>
            </a:r>
            <a:r>
              <a:rPr sz="2800" spc="-5" dirty="0">
                <a:latin typeface="Droid Sans Fallback"/>
                <a:cs typeface="Droid Sans Fallback"/>
              </a:rPr>
              <a:t>地區回國</a:t>
            </a:r>
            <a:r>
              <a:rPr sz="2800" spc="-5" dirty="0">
                <a:latin typeface="Carlito"/>
                <a:cs typeface="Carlito"/>
              </a:rPr>
              <a:t>?(Who?</a:t>
            </a:r>
            <a:r>
              <a:rPr sz="2800" spc="-15" dirty="0">
                <a:latin typeface="Carlito"/>
                <a:cs typeface="Carlito"/>
              </a:rPr>
              <a:t>W</a:t>
            </a:r>
            <a:r>
              <a:rPr sz="2800" spc="-10" dirty="0">
                <a:latin typeface="Carlito"/>
                <a:cs typeface="Carlito"/>
              </a:rPr>
              <a:t>hen?Whe</a:t>
            </a:r>
            <a:r>
              <a:rPr sz="2800" spc="-50" dirty="0">
                <a:latin typeface="Carlito"/>
                <a:cs typeface="Carlito"/>
              </a:rPr>
              <a:t>r</a:t>
            </a:r>
            <a:r>
              <a:rPr sz="2800" spc="-5" dirty="0">
                <a:latin typeface="Carlito"/>
                <a:cs typeface="Carlito"/>
              </a:rPr>
              <a:t>e?) </a:t>
            </a:r>
            <a:r>
              <a:rPr sz="2800" spc="-5" dirty="0">
                <a:latin typeface="Droid Sans Fallback"/>
                <a:cs typeface="Droid Sans Fallback"/>
              </a:rPr>
              <a:t>是否有人接觸過中國返臺的親 友</a:t>
            </a:r>
            <a:r>
              <a:rPr sz="2800" spc="-10" dirty="0">
                <a:latin typeface="Carlito"/>
                <a:cs typeface="Carlito"/>
              </a:rPr>
              <a:t>?(Who?When?Where?)</a:t>
            </a:r>
            <a:endParaRPr sz="2800">
              <a:latin typeface="Carlito"/>
              <a:cs typeface="Carlito"/>
            </a:endParaRPr>
          </a:p>
          <a:p>
            <a:pPr marL="469900" marR="212090">
              <a:lnSpc>
                <a:spcPts val="3150"/>
              </a:lnSpc>
              <a:spcBef>
                <a:spcPts val="495"/>
              </a:spcBef>
            </a:pPr>
            <a:r>
              <a:rPr sz="2800" spc="-10" dirty="0">
                <a:latin typeface="Droid Sans Fallback"/>
                <a:cs typeface="Droid Sans Fallback"/>
              </a:rPr>
              <a:t>是否有人接觸過確診武漢肺炎 </a:t>
            </a:r>
            <a:r>
              <a:rPr sz="2800" spc="-5" dirty="0">
                <a:latin typeface="Droid Sans Fallback"/>
                <a:cs typeface="Droid Sans Fallback"/>
              </a:rPr>
              <a:t>患者</a:t>
            </a:r>
            <a:r>
              <a:rPr sz="2800" spc="-10" dirty="0">
                <a:latin typeface="Carlito"/>
                <a:cs typeface="Carlito"/>
              </a:rPr>
              <a:t>?(Who?When?Where?)</a:t>
            </a:r>
            <a:endParaRPr sz="2800">
              <a:latin typeface="Carlito"/>
              <a:cs typeface="Carlito"/>
            </a:endParaRPr>
          </a:p>
          <a:p>
            <a:pPr marL="469900" marR="167640">
              <a:lnSpc>
                <a:spcPts val="3350"/>
              </a:lnSpc>
              <a:spcBef>
                <a:spcPts val="260"/>
              </a:spcBef>
            </a:pPr>
            <a:r>
              <a:rPr sz="2800" spc="-5" dirty="0">
                <a:latin typeface="Droid Sans Fallback"/>
                <a:cs typeface="Droid Sans Fallback"/>
              </a:rPr>
              <a:t>目前學生的身體狀況？有無感 </a:t>
            </a:r>
            <a:r>
              <a:rPr sz="2800" spc="-10" dirty="0">
                <a:latin typeface="Droid Sans Fallback"/>
                <a:cs typeface="Droid Sans Fallback"/>
              </a:rPr>
              <a:t>冒症狀，醫師診斷為何？</a:t>
            </a:r>
            <a:r>
              <a:rPr sz="1800" spc="-10" dirty="0">
                <a:latin typeface="Carlito"/>
                <a:cs typeface="Carlito"/>
              </a:rPr>
              <a:t>(</a:t>
            </a:r>
            <a:r>
              <a:rPr sz="1800" dirty="0">
                <a:latin typeface="Droid Sans Fallback"/>
                <a:cs typeface="Droid Sans Fallback"/>
              </a:rPr>
              <a:t>提醒落</a:t>
            </a:r>
            <a:endParaRPr sz="1800">
              <a:latin typeface="Droid Sans Fallback"/>
              <a:cs typeface="Droid Sans Fallback"/>
            </a:endParaRPr>
          </a:p>
          <a:p>
            <a:pPr marL="469900">
              <a:lnSpc>
                <a:spcPts val="2030"/>
              </a:lnSpc>
            </a:pPr>
            <a:r>
              <a:rPr sz="1800" spc="-5" dirty="0">
                <a:latin typeface="Droid Sans Fallback"/>
                <a:cs typeface="Droid Sans Fallback"/>
              </a:rPr>
              <a:t>實</a:t>
            </a:r>
            <a:r>
              <a:rPr sz="1800" spc="-5" dirty="0">
                <a:solidFill>
                  <a:srgbClr val="FF0000"/>
                </a:solidFill>
                <a:latin typeface="Droid Sans Fallback"/>
                <a:cs typeface="Droid Sans Fallback"/>
              </a:rPr>
              <a:t>生病不上學</a:t>
            </a:r>
            <a:r>
              <a:rPr sz="1800" spc="-5" dirty="0">
                <a:latin typeface="Droid Sans Fallback"/>
                <a:cs typeface="Droid Sans Fallback"/>
              </a:rPr>
              <a:t>，在</a:t>
            </a:r>
            <a:r>
              <a:rPr sz="1800" spc="-5" dirty="0">
                <a:solidFill>
                  <a:srgbClr val="FF0000"/>
                </a:solidFill>
                <a:latin typeface="Droid Sans Fallback"/>
                <a:cs typeface="Droid Sans Fallback"/>
              </a:rPr>
              <a:t>未服用退燒藥的情況下，沒有</a:t>
            </a:r>
            <a:endParaRPr sz="1800">
              <a:latin typeface="Droid Sans Fallback"/>
              <a:cs typeface="Droid Sans Fallback"/>
            </a:endParaRPr>
          </a:p>
          <a:p>
            <a:pPr marL="469900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solidFill>
                  <a:srgbClr val="FF0000"/>
                </a:solidFill>
                <a:latin typeface="Droid Sans Fallback"/>
                <a:cs typeface="Droid Sans Fallback"/>
              </a:rPr>
              <a:t>發燒症狀才能上學</a:t>
            </a:r>
            <a:r>
              <a:rPr sz="1800" dirty="0">
                <a:latin typeface="Carlito"/>
                <a:cs typeface="Carlito"/>
              </a:rPr>
              <a:t>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73015" y="393903"/>
            <a:ext cx="3070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學童疫情調查</a:t>
            </a:r>
            <a:endParaRPr sz="4000"/>
          </a:p>
        </p:txBody>
      </p:sp>
      <p:grpSp>
        <p:nvGrpSpPr>
          <p:cNvPr id="10" name="object 10"/>
          <p:cNvGrpSpPr/>
          <p:nvPr/>
        </p:nvGrpSpPr>
        <p:grpSpPr>
          <a:xfrm>
            <a:off x="0" y="1133780"/>
            <a:ext cx="12560935" cy="5939155"/>
            <a:chOff x="0" y="1133780"/>
            <a:chExt cx="12560935" cy="5939155"/>
          </a:xfrm>
        </p:grpSpPr>
        <p:sp>
          <p:nvSpPr>
            <p:cNvPr id="11" name="object 11"/>
            <p:cNvSpPr/>
            <p:nvPr/>
          </p:nvSpPr>
          <p:spPr>
            <a:xfrm>
              <a:off x="0" y="1133780"/>
              <a:ext cx="1457782" cy="14738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74068" y="6568440"/>
              <a:ext cx="586740" cy="504825"/>
            </a:xfrm>
            <a:custGeom>
              <a:avLst/>
              <a:gdLst/>
              <a:ahLst/>
              <a:cxnLst/>
              <a:rect l="l" t="t" r="r" b="b"/>
              <a:pathLst>
                <a:path w="586740" h="504825">
                  <a:moveTo>
                    <a:pt x="293370" y="0"/>
                  </a:moveTo>
                  <a:lnTo>
                    <a:pt x="240628" y="4063"/>
                  </a:lnTo>
                  <a:lnTo>
                    <a:pt x="190992" y="15780"/>
                  </a:lnTo>
                  <a:lnTo>
                    <a:pt x="145288" y="34436"/>
                  </a:lnTo>
                  <a:lnTo>
                    <a:pt x="104343" y="59321"/>
                  </a:lnTo>
                  <a:lnTo>
                    <a:pt x="68987" y="89720"/>
                  </a:lnTo>
                  <a:lnTo>
                    <a:pt x="40047" y="124922"/>
                  </a:lnTo>
                  <a:lnTo>
                    <a:pt x="18350" y="164215"/>
                  </a:lnTo>
                  <a:lnTo>
                    <a:pt x="4725" y="206886"/>
                  </a:lnTo>
                  <a:lnTo>
                    <a:pt x="0" y="252222"/>
                  </a:lnTo>
                  <a:lnTo>
                    <a:pt x="4725" y="297557"/>
                  </a:lnTo>
                  <a:lnTo>
                    <a:pt x="18350" y="340228"/>
                  </a:lnTo>
                  <a:lnTo>
                    <a:pt x="40047" y="379521"/>
                  </a:lnTo>
                  <a:lnTo>
                    <a:pt x="68987" y="414723"/>
                  </a:lnTo>
                  <a:lnTo>
                    <a:pt x="104343" y="445122"/>
                  </a:lnTo>
                  <a:lnTo>
                    <a:pt x="145288" y="470007"/>
                  </a:lnTo>
                  <a:lnTo>
                    <a:pt x="190992" y="488663"/>
                  </a:lnTo>
                  <a:lnTo>
                    <a:pt x="240628" y="500380"/>
                  </a:lnTo>
                  <a:lnTo>
                    <a:pt x="293370" y="504444"/>
                  </a:lnTo>
                  <a:lnTo>
                    <a:pt x="346111" y="500380"/>
                  </a:lnTo>
                  <a:lnTo>
                    <a:pt x="395747" y="488663"/>
                  </a:lnTo>
                  <a:lnTo>
                    <a:pt x="441451" y="470007"/>
                  </a:lnTo>
                  <a:lnTo>
                    <a:pt x="482396" y="445122"/>
                  </a:lnTo>
                  <a:lnTo>
                    <a:pt x="517752" y="414723"/>
                  </a:lnTo>
                  <a:lnTo>
                    <a:pt x="546692" y="379521"/>
                  </a:lnTo>
                  <a:lnTo>
                    <a:pt x="568389" y="340228"/>
                  </a:lnTo>
                  <a:lnTo>
                    <a:pt x="582014" y="297557"/>
                  </a:lnTo>
                  <a:lnTo>
                    <a:pt x="586739" y="252222"/>
                  </a:lnTo>
                  <a:lnTo>
                    <a:pt x="582014" y="206886"/>
                  </a:lnTo>
                  <a:lnTo>
                    <a:pt x="568389" y="164215"/>
                  </a:lnTo>
                  <a:lnTo>
                    <a:pt x="546692" y="124922"/>
                  </a:lnTo>
                  <a:lnTo>
                    <a:pt x="517752" y="89720"/>
                  </a:lnTo>
                  <a:lnTo>
                    <a:pt x="482396" y="59321"/>
                  </a:lnTo>
                  <a:lnTo>
                    <a:pt x="441451" y="34436"/>
                  </a:lnTo>
                  <a:lnTo>
                    <a:pt x="395747" y="15780"/>
                  </a:lnTo>
                  <a:lnTo>
                    <a:pt x="346111" y="4063"/>
                  </a:lnTo>
                  <a:lnTo>
                    <a:pt x="293370" y="0"/>
                  </a:lnTo>
                  <a:close/>
                </a:path>
              </a:pathLst>
            </a:custGeom>
            <a:solidFill>
              <a:srgbClr val="086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35" dirty="0"/>
              <a:t>19</a:t>
            </a:fld>
            <a:endParaRPr spc="-3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858115" cy="7233284"/>
            <a:chOff x="1523" y="0"/>
            <a:chExt cx="12858115" cy="7233284"/>
          </a:xfrm>
        </p:grpSpPr>
        <p:sp>
          <p:nvSpPr>
            <p:cNvPr id="3" name="object 3"/>
            <p:cNvSpPr/>
            <p:nvPr/>
          </p:nvSpPr>
          <p:spPr>
            <a:xfrm>
              <a:off x="351516" y="0"/>
              <a:ext cx="6168390" cy="7231380"/>
            </a:xfrm>
            <a:custGeom>
              <a:avLst/>
              <a:gdLst/>
              <a:ahLst/>
              <a:cxnLst/>
              <a:rect l="l" t="t" r="r" b="b"/>
              <a:pathLst>
                <a:path w="6168390" h="7231380">
                  <a:moveTo>
                    <a:pt x="3836770" y="0"/>
                  </a:moveTo>
                  <a:lnTo>
                    <a:pt x="0" y="0"/>
                  </a:lnTo>
                  <a:lnTo>
                    <a:pt x="1744745" y="7231379"/>
                  </a:lnTo>
                  <a:lnTo>
                    <a:pt x="6168155" y="7231379"/>
                  </a:lnTo>
                  <a:lnTo>
                    <a:pt x="4069607" y="1016"/>
                  </a:lnTo>
                  <a:lnTo>
                    <a:pt x="3836770" y="0"/>
                  </a:lnTo>
                  <a:close/>
                </a:path>
              </a:pathLst>
            </a:custGeom>
            <a:solidFill>
              <a:srgbClr val="EED3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68" y="0"/>
              <a:ext cx="6168155" cy="7231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2976" y="309753"/>
            <a:ext cx="2768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latin typeface="IPAGothic"/>
                <a:cs typeface="IPAGothic"/>
              </a:rPr>
              <a:t>CONTENTS</a:t>
            </a:r>
            <a:endParaRPr sz="5400">
              <a:latin typeface="IPAGothic"/>
              <a:cs typeface="IPA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90231" y="2022348"/>
            <a:ext cx="4794885" cy="523240"/>
          </a:xfrm>
          <a:custGeom>
            <a:avLst/>
            <a:gdLst/>
            <a:ahLst/>
            <a:cxnLst/>
            <a:rect l="l" t="t" r="r" b="b"/>
            <a:pathLst>
              <a:path w="4794884" h="523239">
                <a:moveTo>
                  <a:pt x="4794504" y="0"/>
                </a:moveTo>
                <a:lnTo>
                  <a:pt x="0" y="0"/>
                </a:lnTo>
                <a:lnTo>
                  <a:pt x="0" y="522731"/>
                </a:lnTo>
                <a:lnTo>
                  <a:pt x="4794504" y="522731"/>
                </a:lnTo>
                <a:lnTo>
                  <a:pt x="4794504" y="0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90231" y="2022348"/>
            <a:ext cx="4794885" cy="52324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45"/>
              </a:spcBef>
            </a:pPr>
            <a:r>
              <a:rPr sz="2800" dirty="0">
                <a:solidFill>
                  <a:srgbClr val="FFFFFF"/>
                </a:solidFill>
                <a:latin typeface="IPAGothic"/>
                <a:cs typeface="IPAGothic"/>
              </a:rPr>
              <a:t>疾</a:t>
            </a:r>
            <a:r>
              <a:rPr sz="2800" spc="-5" dirty="0">
                <a:solidFill>
                  <a:srgbClr val="FFFFFF"/>
                </a:solidFill>
                <a:latin typeface="IPAGothic"/>
                <a:cs typeface="IPAGothic"/>
              </a:rPr>
              <a:t>病介紹</a:t>
            </a:r>
            <a:endParaRPr sz="2800">
              <a:latin typeface="IPAGothic"/>
              <a:cs typeface="IPA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19671" y="2022348"/>
            <a:ext cx="909955" cy="486409"/>
          </a:xfrm>
          <a:custGeom>
            <a:avLst/>
            <a:gdLst/>
            <a:ahLst/>
            <a:cxnLst/>
            <a:rect l="l" t="t" r="r" b="b"/>
            <a:pathLst>
              <a:path w="909954" h="486410">
                <a:moveTo>
                  <a:pt x="682625" y="0"/>
                </a:moveTo>
                <a:lnTo>
                  <a:pt x="0" y="0"/>
                </a:lnTo>
                <a:lnTo>
                  <a:pt x="0" y="486155"/>
                </a:lnTo>
                <a:lnTo>
                  <a:pt x="682625" y="486155"/>
                </a:lnTo>
                <a:lnTo>
                  <a:pt x="909827" y="243077"/>
                </a:lnTo>
                <a:lnTo>
                  <a:pt x="682625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99046" y="1881581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WenQuanYi Zen Hei Mono"/>
                <a:cs typeface="WenQuanYi Zen Hei Mono"/>
              </a:rPr>
              <a:t>1</a:t>
            </a:r>
            <a:endParaRPr sz="4400">
              <a:latin typeface="WenQuanYi Zen Hei Mono"/>
              <a:cs typeface="WenQuanYi Zen Hei Mon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90231" y="3089148"/>
            <a:ext cx="4794885" cy="523240"/>
          </a:xfrm>
          <a:custGeom>
            <a:avLst/>
            <a:gdLst/>
            <a:ahLst/>
            <a:cxnLst/>
            <a:rect l="l" t="t" r="r" b="b"/>
            <a:pathLst>
              <a:path w="4794884" h="523239">
                <a:moveTo>
                  <a:pt x="4794504" y="0"/>
                </a:moveTo>
                <a:lnTo>
                  <a:pt x="0" y="0"/>
                </a:lnTo>
                <a:lnTo>
                  <a:pt x="0" y="522731"/>
                </a:lnTo>
                <a:lnTo>
                  <a:pt x="4794504" y="522731"/>
                </a:lnTo>
                <a:lnTo>
                  <a:pt x="4794504" y="0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90231" y="3089148"/>
            <a:ext cx="4794885" cy="5232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50"/>
              </a:spcBef>
            </a:pPr>
            <a:r>
              <a:rPr sz="2800" spc="5" dirty="0">
                <a:solidFill>
                  <a:srgbClr val="FFFFFF"/>
                </a:solidFill>
                <a:latin typeface="IPAGothic"/>
                <a:cs typeface="IPAGothic"/>
              </a:rPr>
              <a:t>學</a:t>
            </a:r>
            <a:r>
              <a:rPr sz="2800" spc="-5" dirty="0">
                <a:solidFill>
                  <a:srgbClr val="FFFFFF"/>
                </a:solidFill>
                <a:latin typeface="IPAGothic"/>
                <a:cs typeface="IPAGothic"/>
              </a:rPr>
              <a:t>生防疫</a:t>
            </a:r>
            <a:r>
              <a:rPr sz="2800" spc="10" dirty="0">
                <a:solidFill>
                  <a:srgbClr val="FFFFFF"/>
                </a:solidFill>
                <a:latin typeface="IPAGothic"/>
                <a:cs typeface="IPAGothic"/>
              </a:rPr>
              <a:t>措</a:t>
            </a:r>
            <a:r>
              <a:rPr sz="2800" spc="-5" dirty="0">
                <a:solidFill>
                  <a:srgbClr val="FFFFFF"/>
                </a:solidFill>
                <a:latin typeface="IPAGothic"/>
                <a:cs typeface="IPAGothic"/>
              </a:rPr>
              <a:t>施</a:t>
            </a:r>
            <a:endParaRPr sz="2800">
              <a:latin typeface="IPAGothic"/>
              <a:cs typeface="IPA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19671" y="3089148"/>
            <a:ext cx="909955" cy="486409"/>
          </a:xfrm>
          <a:custGeom>
            <a:avLst/>
            <a:gdLst/>
            <a:ahLst/>
            <a:cxnLst/>
            <a:rect l="l" t="t" r="r" b="b"/>
            <a:pathLst>
              <a:path w="909954" h="486410">
                <a:moveTo>
                  <a:pt x="682625" y="0"/>
                </a:moveTo>
                <a:lnTo>
                  <a:pt x="0" y="0"/>
                </a:lnTo>
                <a:lnTo>
                  <a:pt x="0" y="486155"/>
                </a:lnTo>
                <a:lnTo>
                  <a:pt x="682625" y="486155"/>
                </a:lnTo>
                <a:lnTo>
                  <a:pt x="909827" y="243077"/>
                </a:lnTo>
                <a:lnTo>
                  <a:pt x="682625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98411" y="2948762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WenQuanYi Zen Hei Mono"/>
                <a:cs typeface="WenQuanYi Zen Hei Mono"/>
              </a:rPr>
              <a:t>2</a:t>
            </a:r>
            <a:endParaRPr sz="4400">
              <a:latin typeface="WenQuanYi Zen Hei Mono"/>
              <a:cs typeface="WenQuanYi Zen Hei Mon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90231" y="4189476"/>
            <a:ext cx="4794885" cy="523240"/>
          </a:xfrm>
          <a:custGeom>
            <a:avLst/>
            <a:gdLst/>
            <a:ahLst/>
            <a:cxnLst/>
            <a:rect l="l" t="t" r="r" b="b"/>
            <a:pathLst>
              <a:path w="4794884" h="523239">
                <a:moveTo>
                  <a:pt x="4794504" y="0"/>
                </a:moveTo>
                <a:lnTo>
                  <a:pt x="0" y="0"/>
                </a:lnTo>
                <a:lnTo>
                  <a:pt x="0" y="522731"/>
                </a:lnTo>
                <a:lnTo>
                  <a:pt x="4794504" y="522731"/>
                </a:lnTo>
                <a:lnTo>
                  <a:pt x="4794504" y="0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190231" y="4189476"/>
            <a:ext cx="4794885" cy="5232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54"/>
              </a:spcBef>
            </a:pPr>
            <a:r>
              <a:rPr sz="2800" spc="5" dirty="0">
                <a:solidFill>
                  <a:srgbClr val="FFFFFF"/>
                </a:solidFill>
                <a:latin typeface="IPAGothic"/>
                <a:cs typeface="IPAGothic"/>
              </a:rPr>
              <a:t>老</a:t>
            </a:r>
            <a:r>
              <a:rPr sz="2800" spc="-5" dirty="0">
                <a:solidFill>
                  <a:srgbClr val="FFFFFF"/>
                </a:solidFill>
                <a:latin typeface="IPAGothic"/>
                <a:cs typeface="IPAGothic"/>
              </a:rPr>
              <a:t>師防疫</a:t>
            </a:r>
            <a:r>
              <a:rPr sz="2800" spc="10" dirty="0">
                <a:solidFill>
                  <a:srgbClr val="FFFFFF"/>
                </a:solidFill>
                <a:latin typeface="IPAGothic"/>
                <a:cs typeface="IPAGothic"/>
              </a:rPr>
              <a:t>措</a:t>
            </a:r>
            <a:r>
              <a:rPr sz="2800" spc="-5" dirty="0">
                <a:solidFill>
                  <a:srgbClr val="FFFFFF"/>
                </a:solidFill>
                <a:latin typeface="IPAGothic"/>
                <a:cs typeface="IPAGothic"/>
              </a:rPr>
              <a:t>施</a:t>
            </a:r>
            <a:endParaRPr sz="2800">
              <a:latin typeface="IPAGothic"/>
              <a:cs typeface="IPA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19671" y="4189476"/>
            <a:ext cx="909955" cy="486409"/>
          </a:xfrm>
          <a:custGeom>
            <a:avLst/>
            <a:gdLst/>
            <a:ahLst/>
            <a:cxnLst/>
            <a:rect l="l" t="t" r="r" b="b"/>
            <a:pathLst>
              <a:path w="909954" h="486410">
                <a:moveTo>
                  <a:pt x="682625" y="0"/>
                </a:moveTo>
                <a:lnTo>
                  <a:pt x="0" y="0"/>
                </a:lnTo>
                <a:lnTo>
                  <a:pt x="0" y="486155"/>
                </a:lnTo>
                <a:lnTo>
                  <a:pt x="682625" y="486155"/>
                </a:lnTo>
                <a:lnTo>
                  <a:pt x="909827" y="243077"/>
                </a:lnTo>
                <a:lnTo>
                  <a:pt x="682625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8411" y="4050030"/>
            <a:ext cx="3054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rgbClr val="FFFFFF"/>
                </a:solidFill>
                <a:latin typeface="WenQuanYi Zen Hei Mono"/>
                <a:cs typeface="WenQuanYi Zen Hei Mono"/>
              </a:rPr>
              <a:t>3</a:t>
            </a:r>
            <a:endParaRPr sz="4400">
              <a:latin typeface="WenQuanYi Zen Hei Mono"/>
              <a:cs typeface="WenQuanYi Zen Hei Mon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90231" y="5308092"/>
            <a:ext cx="4794885" cy="524510"/>
          </a:xfrm>
          <a:custGeom>
            <a:avLst/>
            <a:gdLst/>
            <a:ahLst/>
            <a:cxnLst/>
            <a:rect l="l" t="t" r="r" b="b"/>
            <a:pathLst>
              <a:path w="4794884" h="524510">
                <a:moveTo>
                  <a:pt x="4794504" y="0"/>
                </a:moveTo>
                <a:lnTo>
                  <a:pt x="0" y="0"/>
                </a:lnTo>
                <a:lnTo>
                  <a:pt x="0" y="524256"/>
                </a:lnTo>
                <a:lnTo>
                  <a:pt x="4794504" y="524256"/>
                </a:lnTo>
                <a:lnTo>
                  <a:pt x="4794504" y="0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190231" y="5308092"/>
            <a:ext cx="4794885" cy="52451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60"/>
              </a:spcBef>
            </a:pPr>
            <a:r>
              <a:rPr sz="2800" dirty="0">
                <a:solidFill>
                  <a:srgbClr val="FFFFFF"/>
                </a:solidFill>
                <a:latin typeface="IPAGothic"/>
                <a:cs typeface="IPAGothic"/>
              </a:rPr>
              <a:t>校</a:t>
            </a:r>
            <a:r>
              <a:rPr sz="2800" spc="-5" dirty="0">
                <a:solidFill>
                  <a:srgbClr val="FFFFFF"/>
                </a:solidFill>
                <a:latin typeface="IPAGothic"/>
                <a:cs typeface="IPAGothic"/>
              </a:rPr>
              <a:t>園訪客防疫措施</a:t>
            </a:r>
            <a:endParaRPr sz="2800">
              <a:latin typeface="IPAGothic"/>
              <a:cs typeface="IPA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19671" y="5308092"/>
            <a:ext cx="909955" cy="487680"/>
          </a:xfrm>
          <a:custGeom>
            <a:avLst/>
            <a:gdLst/>
            <a:ahLst/>
            <a:cxnLst/>
            <a:rect l="l" t="t" r="r" b="b"/>
            <a:pathLst>
              <a:path w="909954" h="487679">
                <a:moveTo>
                  <a:pt x="681862" y="0"/>
                </a:moveTo>
                <a:lnTo>
                  <a:pt x="0" y="0"/>
                </a:lnTo>
                <a:lnTo>
                  <a:pt x="0" y="487680"/>
                </a:lnTo>
                <a:lnTo>
                  <a:pt x="681862" y="487680"/>
                </a:lnTo>
                <a:lnTo>
                  <a:pt x="909827" y="243839"/>
                </a:lnTo>
                <a:lnTo>
                  <a:pt x="681862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98411" y="5168849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WenQuanYi Zen Hei Mono"/>
                <a:cs typeface="WenQuanYi Zen Hei Mono"/>
              </a:rPr>
              <a:t>4</a:t>
            </a:r>
            <a:endParaRPr sz="4400">
              <a:latin typeface="WenQuanYi Zen Hei Mono"/>
              <a:cs typeface="WenQuanYi Zen Hei Mon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984735" y="6568440"/>
            <a:ext cx="576580" cy="504825"/>
          </a:xfrm>
          <a:custGeom>
            <a:avLst/>
            <a:gdLst/>
            <a:ahLst/>
            <a:cxnLst/>
            <a:rect l="l" t="t" r="r" b="b"/>
            <a:pathLst>
              <a:path w="576579" h="504825">
                <a:moveTo>
                  <a:pt x="288036" y="0"/>
                </a:moveTo>
                <a:lnTo>
                  <a:pt x="236247" y="4063"/>
                </a:lnTo>
                <a:lnTo>
                  <a:pt x="187509" y="15780"/>
                </a:lnTo>
                <a:lnTo>
                  <a:pt x="142635" y="34436"/>
                </a:lnTo>
                <a:lnTo>
                  <a:pt x="102436" y="59321"/>
                </a:lnTo>
                <a:lnTo>
                  <a:pt x="67724" y="89720"/>
                </a:lnTo>
                <a:lnTo>
                  <a:pt x="39313" y="124922"/>
                </a:lnTo>
                <a:lnTo>
                  <a:pt x="18014" y="164215"/>
                </a:lnTo>
                <a:lnTo>
                  <a:pt x="4638" y="206886"/>
                </a:lnTo>
                <a:lnTo>
                  <a:pt x="0" y="252222"/>
                </a:lnTo>
                <a:lnTo>
                  <a:pt x="4638" y="297557"/>
                </a:lnTo>
                <a:lnTo>
                  <a:pt x="18014" y="340228"/>
                </a:lnTo>
                <a:lnTo>
                  <a:pt x="39313" y="379521"/>
                </a:lnTo>
                <a:lnTo>
                  <a:pt x="67724" y="414723"/>
                </a:lnTo>
                <a:lnTo>
                  <a:pt x="102436" y="445122"/>
                </a:lnTo>
                <a:lnTo>
                  <a:pt x="142635" y="470007"/>
                </a:lnTo>
                <a:lnTo>
                  <a:pt x="187509" y="488663"/>
                </a:lnTo>
                <a:lnTo>
                  <a:pt x="236247" y="500380"/>
                </a:lnTo>
                <a:lnTo>
                  <a:pt x="288036" y="504444"/>
                </a:lnTo>
                <a:lnTo>
                  <a:pt x="339824" y="500380"/>
                </a:lnTo>
                <a:lnTo>
                  <a:pt x="388562" y="488663"/>
                </a:lnTo>
                <a:lnTo>
                  <a:pt x="433436" y="470007"/>
                </a:lnTo>
                <a:lnTo>
                  <a:pt x="473635" y="445122"/>
                </a:lnTo>
                <a:lnTo>
                  <a:pt x="508347" y="414723"/>
                </a:lnTo>
                <a:lnTo>
                  <a:pt x="536758" y="379521"/>
                </a:lnTo>
                <a:lnTo>
                  <a:pt x="558057" y="340228"/>
                </a:lnTo>
                <a:lnTo>
                  <a:pt x="571433" y="297557"/>
                </a:lnTo>
                <a:lnTo>
                  <a:pt x="576072" y="252222"/>
                </a:lnTo>
                <a:lnTo>
                  <a:pt x="571433" y="206886"/>
                </a:lnTo>
                <a:lnTo>
                  <a:pt x="558057" y="164215"/>
                </a:lnTo>
                <a:lnTo>
                  <a:pt x="536758" y="124922"/>
                </a:lnTo>
                <a:lnTo>
                  <a:pt x="508347" y="89720"/>
                </a:lnTo>
                <a:lnTo>
                  <a:pt x="473635" y="59321"/>
                </a:lnTo>
                <a:lnTo>
                  <a:pt x="433436" y="34436"/>
                </a:lnTo>
                <a:lnTo>
                  <a:pt x="388562" y="15780"/>
                </a:lnTo>
                <a:lnTo>
                  <a:pt x="339824" y="4063"/>
                </a:lnTo>
                <a:lnTo>
                  <a:pt x="288036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177648" y="6714083"/>
            <a:ext cx="192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fld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858115" cy="7233284"/>
            <a:chOff x="1523" y="0"/>
            <a:chExt cx="12858115" cy="7233284"/>
          </a:xfrm>
        </p:grpSpPr>
        <p:sp>
          <p:nvSpPr>
            <p:cNvPr id="3" name="object 3"/>
            <p:cNvSpPr/>
            <p:nvPr/>
          </p:nvSpPr>
          <p:spPr>
            <a:xfrm>
              <a:off x="379476" y="4387646"/>
              <a:ext cx="686625" cy="2644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0999" y="4075176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4" h="506095">
                  <a:moveTo>
                    <a:pt x="252984" y="0"/>
                  </a:moveTo>
                  <a:lnTo>
                    <a:pt x="207508" y="4076"/>
                  </a:lnTo>
                  <a:lnTo>
                    <a:pt x="164707" y="15829"/>
                  </a:lnTo>
                  <a:lnTo>
                    <a:pt x="125295" y="34543"/>
                  </a:lnTo>
                  <a:lnTo>
                    <a:pt x="89987" y="59504"/>
                  </a:lnTo>
                  <a:lnTo>
                    <a:pt x="59496" y="89997"/>
                  </a:lnTo>
                  <a:lnTo>
                    <a:pt x="34538" y="125306"/>
                  </a:lnTo>
                  <a:lnTo>
                    <a:pt x="15826" y="164717"/>
                  </a:lnTo>
                  <a:lnTo>
                    <a:pt x="4075" y="207514"/>
                  </a:lnTo>
                  <a:lnTo>
                    <a:pt x="0" y="252983"/>
                  </a:lnTo>
                  <a:lnTo>
                    <a:pt x="4075" y="298453"/>
                  </a:lnTo>
                  <a:lnTo>
                    <a:pt x="15826" y="341250"/>
                  </a:lnTo>
                  <a:lnTo>
                    <a:pt x="34538" y="380661"/>
                  </a:lnTo>
                  <a:lnTo>
                    <a:pt x="59496" y="415970"/>
                  </a:lnTo>
                  <a:lnTo>
                    <a:pt x="89987" y="446463"/>
                  </a:lnTo>
                  <a:lnTo>
                    <a:pt x="125295" y="471423"/>
                  </a:lnTo>
                  <a:lnTo>
                    <a:pt x="164707" y="490138"/>
                  </a:lnTo>
                  <a:lnTo>
                    <a:pt x="207508" y="501891"/>
                  </a:lnTo>
                  <a:lnTo>
                    <a:pt x="252984" y="505967"/>
                  </a:lnTo>
                  <a:lnTo>
                    <a:pt x="298459" y="501891"/>
                  </a:lnTo>
                  <a:lnTo>
                    <a:pt x="341260" y="490138"/>
                  </a:lnTo>
                  <a:lnTo>
                    <a:pt x="380672" y="471423"/>
                  </a:lnTo>
                  <a:lnTo>
                    <a:pt x="415980" y="446463"/>
                  </a:lnTo>
                  <a:lnTo>
                    <a:pt x="446471" y="415970"/>
                  </a:lnTo>
                  <a:lnTo>
                    <a:pt x="471429" y="380661"/>
                  </a:lnTo>
                  <a:lnTo>
                    <a:pt x="490141" y="341250"/>
                  </a:lnTo>
                  <a:lnTo>
                    <a:pt x="501892" y="298453"/>
                  </a:lnTo>
                  <a:lnTo>
                    <a:pt x="505968" y="252983"/>
                  </a:lnTo>
                  <a:lnTo>
                    <a:pt x="501892" y="207514"/>
                  </a:lnTo>
                  <a:lnTo>
                    <a:pt x="490141" y="164717"/>
                  </a:lnTo>
                  <a:lnTo>
                    <a:pt x="471429" y="125306"/>
                  </a:lnTo>
                  <a:lnTo>
                    <a:pt x="446471" y="89997"/>
                  </a:lnTo>
                  <a:lnTo>
                    <a:pt x="415980" y="59504"/>
                  </a:lnTo>
                  <a:lnTo>
                    <a:pt x="380672" y="34543"/>
                  </a:lnTo>
                  <a:lnTo>
                    <a:pt x="341260" y="15829"/>
                  </a:lnTo>
                  <a:lnTo>
                    <a:pt x="298459" y="4076"/>
                  </a:lnTo>
                  <a:lnTo>
                    <a:pt x="252984" y="0"/>
                  </a:lnTo>
                  <a:close/>
                </a:path>
              </a:pathLst>
            </a:custGeom>
            <a:solidFill>
              <a:srgbClr val="EED3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8203" y="4186809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83277" y="357886"/>
            <a:ext cx="3070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其他事項宣導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456046" y="4284345"/>
            <a:ext cx="2977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午餐打飯</a:t>
            </a:r>
            <a:r>
              <a:rPr sz="32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要</a:t>
            </a:r>
            <a:r>
              <a:rPr sz="20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做好防護措施</a:t>
            </a:r>
            <a:endParaRPr sz="2000">
              <a:latin typeface="Noto Sans CJK JP Medium"/>
              <a:cs typeface="Noto Sans CJK JP Medium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36591" y="4091940"/>
            <a:ext cx="687070" cy="577215"/>
            <a:chOff x="4736591" y="4091940"/>
            <a:chExt cx="687070" cy="577215"/>
          </a:xfrm>
        </p:grpSpPr>
        <p:sp>
          <p:nvSpPr>
            <p:cNvPr id="9" name="object 9"/>
            <p:cNvSpPr/>
            <p:nvPr/>
          </p:nvSpPr>
          <p:spPr>
            <a:xfrm>
              <a:off x="4736591" y="4404410"/>
              <a:ext cx="686625" cy="2644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38115" y="4091940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5" h="506095">
                  <a:moveTo>
                    <a:pt x="252984" y="0"/>
                  </a:moveTo>
                  <a:lnTo>
                    <a:pt x="207514" y="4076"/>
                  </a:lnTo>
                  <a:lnTo>
                    <a:pt x="164717" y="15829"/>
                  </a:lnTo>
                  <a:lnTo>
                    <a:pt x="125306" y="34543"/>
                  </a:lnTo>
                  <a:lnTo>
                    <a:pt x="89997" y="59504"/>
                  </a:lnTo>
                  <a:lnTo>
                    <a:pt x="59504" y="89997"/>
                  </a:lnTo>
                  <a:lnTo>
                    <a:pt x="34544" y="125306"/>
                  </a:lnTo>
                  <a:lnTo>
                    <a:pt x="15829" y="164717"/>
                  </a:lnTo>
                  <a:lnTo>
                    <a:pt x="4076" y="207514"/>
                  </a:lnTo>
                  <a:lnTo>
                    <a:pt x="0" y="252983"/>
                  </a:lnTo>
                  <a:lnTo>
                    <a:pt x="4076" y="298453"/>
                  </a:lnTo>
                  <a:lnTo>
                    <a:pt x="15829" y="341250"/>
                  </a:lnTo>
                  <a:lnTo>
                    <a:pt x="34543" y="380661"/>
                  </a:lnTo>
                  <a:lnTo>
                    <a:pt x="59504" y="415970"/>
                  </a:lnTo>
                  <a:lnTo>
                    <a:pt x="89997" y="446463"/>
                  </a:lnTo>
                  <a:lnTo>
                    <a:pt x="125306" y="471424"/>
                  </a:lnTo>
                  <a:lnTo>
                    <a:pt x="164717" y="490138"/>
                  </a:lnTo>
                  <a:lnTo>
                    <a:pt x="207514" y="501891"/>
                  </a:lnTo>
                  <a:lnTo>
                    <a:pt x="252984" y="505968"/>
                  </a:lnTo>
                  <a:lnTo>
                    <a:pt x="298453" y="501891"/>
                  </a:lnTo>
                  <a:lnTo>
                    <a:pt x="341250" y="490138"/>
                  </a:lnTo>
                  <a:lnTo>
                    <a:pt x="380661" y="471424"/>
                  </a:lnTo>
                  <a:lnTo>
                    <a:pt x="415970" y="446463"/>
                  </a:lnTo>
                  <a:lnTo>
                    <a:pt x="446463" y="415970"/>
                  </a:lnTo>
                  <a:lnTo>
                    <a:pt x="471424" y="380661"/>
                  </a:lnTo>
                  <a:lnTo>
                    <a:pt x="490138" y="341250"/>
                  </a:lnTo>
                  <a:lnTo>
                    <a:pt x="501891" y="298453"/>
                  </a:lnTo>
                  <a:lnTo>
                    <a:pt x="505968" y="252983"/>
                  </a:lnTo>
                  <a:lnTo>
                    <a:pt x="501891" y="207514"/>
                  </a:lnTo>
                  <a:lnTo>
                    <a:pt x="490138" y="164717"/>
                  </a:lnTo>
                  <a:lnTo>
                    <a:pt x="471424" y="125306"/>
                  </a:lnTo>
                  <a:lnTo>
                    <a:pt x="446463" y="89997"/>
                  </a:lnTo>
                  <a:lnTo>
                    <a:pt x="415970" y="59504"/>
                  </a:lnTo>
                  <a:lnTo>
                    <a:pt x="380661" y="34543"/>
                  </a:lnTo>
                  <a:lnTo>
                    <a:pt x="341250" y="15829"/>
                  </a:lnTo>
                  <a:lnTo>
                    <a:pt x="298453" y="4076"/>
                  </a:lnTo>
                  <a:lnTo>
                    <a:pt x="252984" y="0"/>
                  </a:lnTo>
                  <a:close/>
                </a:path>
              </a:pathLst>
            </a:custGeom>
            <a:solidFill>
              <a:srgbClr val="0EC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66259" y="4203573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5552" y="4128643"/>
            <a:ext cx="2468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不</a:t>
            </a:r>
            <a:r>
              <a:rPr sz="20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以口就飲水機喝水</a:t>
            </a:r>
            <a:endParaRPr sz="2000">
              <a:latin typeface="Noto Sans CJK JP Medium"/>
              <a:cs typeface="Noto Sans CJK JP Medium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9475" y="1246632"/>
            <a:ext cx="687070" cy="577215"/>
            <a:chOff x="379475" y="1246632"/>
            <a:chExt cx="687070" cy="577215"/>
          </a:xfrm>
        </p:grpSpPr>
        <p:sp>
          <p:nvSpPr>
            <p:cNvPr id="14" name="object 14"/>
            <p:cNvSpPr/>
            <p:nvPr/>
          </p:nvSpPr>
          <p:spPr>
            <a:xfrm>
              <a:off x="379475" y="1559103"/>
              <a:ext cx="686625" cy="2644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0999" y="1246632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4" h="506094">
                  <a:moveTo>
                    <a:pt x="252984" y="0"/>
                  </a:moveTo>
                  <a:lnTo>
                    <a:pt x="207508" y="4076"/>
                  </a:lnTo>
                  <a:lnTo>
                    <a:pt x="164707" y="15829"/>
                  </a:lnTo>
                  <a:lnTo>
                    <a:pt x="125295" y="34543"/>
                  </a:lnTo>
                  <a:lnTo>
                    <a:pt x="89987" y="59504"/>
                  </a:lnTo>
                  <a:lnTo>
                    <a:pt x="59496" y="89997"/>
                  </a:lnTo>
                  <a:lnTo>
                    <a:pt x="34538" y="125306"/>
                  </a:lnTo>
                  <a:lnTo>
                    <a:pt x="15826" y="164717"/>
                  </a:lnTo>
                  <a:lnTo>
                    <a:pt x="4075" y="207514"/>
                  </a:lnTo>
                  <a:lnTo>
                    <a:pt x="0" y="252984"/>
                  </a:lnTo>
                  <a:lnTo>
                    <a:pt x="4075" y="298453"/>
                  </a:lnTo>
                  <a:lnTo>
                    <a:pt x="15826" y="341250"/>
                  </a:lnTo>
                  <a:lnTo>
                    <a:pt x="34538" y="380661"/>
                  </a:lnTo>
                  <a:lnTo>
                    <a:pt x="59496" y="415970"/>
                  </a:lnTo>
                  <a:lnTo>
                    <a:pt x="89987" y="446463"/>
                  </a:lnTo>
                  <a:lnTo>
                    <a:pt x="125295" y="471424"/>
                  </a:lnTo>
                  <a:lnTo>
                    <a:pt x="164707" y="490138"/>
                  </a:lnTo>
                  <a:lnTo>
                    <a:pt x="207508" y="501891"/>
                  </a:lnTo>
                  <a:lnTo>
                    <a:pt x="252984" y="505968"/>
                  </a:lnTo>
                  <a:lnTo>
                    <a:pt x="298459" y="501891"/>
                  </a:lnTo>
                  <a:lnTo>
                    <a:pt x="341260" y="490138"/>
                  </a:lnTo>
                  <a:lnTo>
                    <a:pt x="380672" y="471424"/>
                  </a:lnTo>
                  <a:lnTo>
                    <a:pt x="415980" y="446463"/>
                  </a:lnTo>
                  <a:lnTo>
                    <a:pt x="446471" y="415970"/>
                  </a:lnTo>
                  <a:lnTo>
                    <a:pt x="471429" y="380661"/>
                  </a:lnTo>
                  <a:lnTo>
                    <a:pt x="490141" y="341250"/>
                  </a:lnTo>
                  <a:lnTo>
                    <a:pt x="501892" y="298453"/>
                  </a:lnTo>
                  <a:lnTo>
                    <a:pt x="505968" y="252984"/>
                  </a:lnTo>
                  <a:lnTo>
                    <a:pt x="501892" y="207514"/>
                  </a:lnTo>
                  <a:lnTo>
                    <a:pt x="490141" y="164717"/>
                  </a:lnTo>
                  <a:lnTo>
                    <a:pt x="471429" y="125306"/>
                  </a:lnTo>
                  <a:lnTo>
                    <a:pt x="446471" y="89997"/>
                  </a:lnTo>
                  <a:lnTo>
                    <a:pt x="415980" y="59504"/>
                  </a:lnTo>
                  <a:lnTo>
                    <a:pt x="380672" y="34544"/>
                  </a:lnTo>
                  <a:lnTo>
                    <a:pt x="341260" y="15829"/>
                  </a:lnTo>
                  <a:lnTo>
                    <a:pt x="298459" y="4076"/>
                  </a:lnTo>
                  <a:lnTo>
                    <a:pt x="252984" y="0"/>
                  </a:lnTo>
                  <a:close/>
                </a:path>
              </a:pathLst>
            </a:custGeom>
            <a:solidFill>
              <a:srgbClr val="0EC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07898" y="1358011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7686" y="1277239"/>
            <a:ext cx="31838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不</a:t>
            </a:r>
            <a:r>
              <a:rPr sz="20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攜帶零食到校</a:t>
            </a:r>
            <a:r>
              <a:rPr sz="2000" b="0" spc="-7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 </a:t>
            </a:r>
            <a:r>
              <a:rPr sz="2000" spc="-140" dirty="0">
                <a:solidFill>
                  <a:srgbClr val="A6A6A6"/>
                </a:solidFill>
                <a:latin typeface="Trebuchet MS"/>
                <a:cs typeface="Trebuchet MS"/>
              </a:rPr>
              <a:t>(</a:t>
            </a:r>
            <a:r>
              <a:rPr sz="20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避免共</a:t>
            </a:r>
            <a:r>
              <a:rPr sz="2000" b="0" spc="-5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食</a:t>
            </a:r>
            <a:r>
              <a:rPr sz="2000" spc="-140" dirty="0">
                <a:solidFill>
                  <a:srgbClr val="A6A6A6"/>
                </a:solidFill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04900" y="1271016"/>
            <a:ext cx="4318635" cy="2687320"/>
            <a:chOff x="1104900" y="1271016"/>
            <a:chExt cx="4318635" cy="2687320"/>
          </a:xfrm>
        </p:grpSpPr>
        <p:sp>
          <p:nvSpPr>
            <p:cNvPr id="19" name="object 19"/>
            <p:cNvSpPr/>
            <p:nvPr/>
          </p:nvSpPr>
          <p:spPr>
            <a:xfrm>
              <a:off x="1104900" y="1830324"/>
              <a:ext cx="3113531" cy="21275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79903" y="2436876"/>
              <a:ext cx="754380" cy="9052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36591" y="1583487"/>
              <a:ext cx="686625" cy="2644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38115" y="1271016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5" h="506094">
                  <a:moveTo>
                    <a:pt x="252984" y="0"/>
                  </a:moveTo>
                  <a:lnTo>
                    <a:pt x="207514" y="4076"/>
                  </a:lnTo>
                  <a:lnTo>
                    <a:pt x="164717" y="15829"/>
                  </a:lnTo>
                  <a:lnTo>
                    <a:pt x="125306" y="34543"/>
                  </a:lnTo>
                  <a:lnTo>
                    <a:pt x="89997" y="59504"/>
                  </a:lnTo>
                  <a:lnTo>
                    <a:pt x="59504" y="89997"/>
                  </a:lnTo>
                  <a:lnTo>
                    <a:pt x="34544" y="125306"/>
                  </a:lnTo>
                  <a:lnTo>
                    <a:pt x="15829" y="164717"/>
                  </a:lnTo>
                  <a:lnTo>
                    <a:pt x="4076" y="207514"/>
                  </a:lnTo>
                  <a:lnTo>
                    <a:pt x="0" y="252984"/>
                  </a:lnTo>
                  <a:lnTo>
                    <a:pt x="4076" y="298453"/>
                  </a:lnTo>
                  <a:lnTo>
                    <a:pt x="15829" y="341250"/>
                  </a:lnTo>
                  <a:lnTo>
                    <a:pt x="34543" y="380661"/>
                  </a:lnTo>
                  <a:lnTo>
                    <a:pt x="59504" y="415970"/>
                  </a:lnTo>
                  <a:lnTo>
                    <a:pt x="89997" y="446463"/>
                  </a:lnTo>
                  <a:lnTo>
                    <a:pt x="125306" y="471424"/>
                  </a:lnTo>
                  <a:lnTo>
                    <a:pt x="164717" y="490138"/>
                  </a:lnTo>
                  <a:lnTo>
                    <a:pt x="207514" y="501891"/>
                  </a:lnTo>
                  <a:lnTo>
                    <a:pt x="252984" y="505967"/>
                  </a:lnTo>
                  <a:lnTo>
                    <a:pt x="298453" y="501891"/>
                  </a:lnTo>
                  <a:lnTo>
                    <a:pt x="341250" y="490138"/>
                  </a:lnTo>
                  <a:lnTo>
                    <a:pt x="380661" y="471424"/>
                  </a:lnTo>
                  <a:lnTo>
                    <a:pt x="415970" y="446463"/>
                  </a:lnTo>
                  <a:lnTo>
                    <a:pt x="446463" y="415970"/>
                  </a:lnTo>
                  <a:lnTo>
                    <a:pt x="471424" y="380661"/>
                  </a:lnTo>
                  <a:lnTo>
                    <a:pt x="490138" y="341250"/>
                  </a:lnTo>
                  <a:lnTo>
                    <a:pt x="501891" y="298453"/>
                  </a:lnTo>
                  <a:lnTo>
                    <a:pt x="505968" y="252984"/>
                  </a:lnTo>
                  <a:lnTo>
                    <a:pt x="501891" y="207514"/>
                  </a:lnTo>
                  <a:lnTo>
                    <a:pt x="490138" y="164717"/>
                  </a:lnTo>
                  <a:lnTo>
                    <a:pt x="471424" y="125306"/>
                  </a:lnTo>
                  <a:lnTo>
                    <a:pt x="446463" y="89997"/>
                  </a:lnTo>
                  <a:lnTo>
                    <a:pt x="415970" y="59504"/>
                  </a:lnTo>
                  <a:lnTo>
                    <a:pt x="380661" y="34544"/>
                  </a:lnTo>
                  <a:lnTo>
                    <a:pt x="341250" y="15829"/>
                  </a:lnTo>
                  <a:lnTo>
                    <a:pt x="298453" y="4076"/>
                  </a:lnTo>
                  <a:lnTo>
                    <a:pt x="252984" y="0"/>
                  </a:lnTo>
                  <a:close/>
                </a:path>
              </a:pathLst>
            </a:custGeom>
            <a:solidFill>
              <a:srgbClr val="EED3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866259" y="1382014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56046" y="1357630"/>
            <a:ext cx="22142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手部</a:t>
            </a:r>
            <a:r>
              <a:rPr sz="32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不</a:t>
            </a:r>
            <a:r>
              <a:rPr sz="20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觸摸眼口鼻</a:t>
            </a:r>
            <a:endParaRPr sz="2000">
              <a:latin typeface="Noto Sans CJK JP Medium"/>
              <a:cs typeface="Noto Sans CJK JP Medium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356859" y="1242060"/>
            <a:ext cx="3834129" cy="2490470"/>
            <a:chOff x="5356859" y="1242060"/>
            <a:chExt cx="3834129" cy="2490470"/>
          </a:xfrm>
        </p:grpSpPr>
        <p:sp>
          <p:nvSpPr>
            <p:cNvPr id="26" name="object 26"/>
            <p:cNvSpPr/>
            <p:nvPr/>
          </p:nvSpPr>
          <p:spPr>
            <a:xfrm>
              <a:off x="5356859" y="1958340"/>
              <a:ext cx="2589276" cy="17739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503919" y="1554531"/>
              <a:ext cx="686625" cy="2644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505443" y="1242060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5" h="506094">
                  <a:moveTo>
                    <a:pt x="252983" y="0"/>
                  </a:moveTo>
                  <a:lnTo>
                    <a:pt x="207514" y="4076"/>
                  </a:lnTo>
                  <a:lnTo>
                    <a:pt x="164717" y="15829"/>
                  </a:lnTo>
                  <a:lnTo>
                    <a:pt x="125306" y="34543"/>
                  </a:lnTo>
                  <a:lnTo>
                    <a:pt x="89997" y="59504"/>
                  </a:lnTo>
                  <a:lnTo>
                    <a:pt x="59504" y="89997"/>
                  </a:lnTo>
                  <a:lnTo>
                    <a:pt x="34544" y="125306"/>
                  </a:lnTo>
                  <a:lnTo>
                    <a:pt x="15829" y="164717"/>
                  </a:lnTo>
                  <a:lnTo>
                    <a:pt x="4076" y="207514"/>
                  </a:lnTo>
                  <a:lnTo>
                    <a:pt x="0" y="252984"/>
                  </a:lnTo>
                  <a:lnTo>
                    <a:pt x="4076" y="298453"/>
                  </a:lnTo>
                  <a:lnTo>
                    <a:pt x="15829" y="341250"/>
                  </a:lnTo>
                  <a:lnTo>
                    <a:pt x="34544" y="380661"/>
                  </a:lnTo>
                  <a:lnTo>
                    <a:pt x="59504" y="415970"/>
                  </a:lnTo>
                  <a:lnTo>
                    <a:pt x="89997" y="446463"/>
                  </a:lnTo>
                  <a:lnTo>
                    <a:pt x="125306" y="471424"/>
                  </a:lnTo>
                  <a:lnTo>
                    <a:pt x="164717" y="490138"/>
                  </a:lnTo>
                  <a:lnTo>
                    <a:pt x="207514" y="501891"/>
                  </a:lnTo>
                  <a:lnTo>
                    <a:pt x="252983" y="505968"/>
                  </a:lnTo>
                  <a:lnTo>
                    <a:pt x="298453" y="501891"/>
                  </a:lnTo>
                  <a:lnTo>
                    <a:pt x="341250" y="490138"/>
                  </a:lnTo>
                  <a:lnTo>
                    <a:pt x="380661" y="471424"/>
                  </a:lnTo>
                  <a:lnTo>
                    <a:pt x="415970" y="446463"/>
                  </a:lnTo>
                  <a:lnTo>
                    <a:pt x="446463" y="415970"/>
                  </a:lnTo>
                  <a:lnTo>
                    <a:pt x="471423" y="380661"/>
                  </a:lnTo>
                  <a:lnTo>
                    <a:pt x="490138" y="341250"/>
                  </a:lnTo>
                  <a:lnTo>
                    <a:pt x="501891" y="298453"/>
                  </a:lnTo>
                  <a:lnTo>
                    <a:pt x="505967" y="252984"/>
                  </a:lnTo>
                  <a:lnTo>
                    <a:pt x="501891" y="207514"/>
                  </a:lnTo>
                  <a:lnTo>
                    <a:pt x="490138" y="164717"/>
                  </a:lnTo>
                  <a:lnTo>
                    <a:pt x="471423" y="125306"/>
                  </a:lnTo>
                  <a:lnTo>
                    <a:pt x="446463" y="89997"/>
                  </a:lnTo>
                  <a:lnTo>
                    <a:pt x="415970" y="59504"/>
                  </a:lnTo>
                  <a:lnTo>
                    <a:pt x="380661" y="34544"/>
                  </a:lnTo>
                  <a:lnTo>
                    <a:pt x="341250" y="15829"/>
                  </a:lnTo>
                  <a:lnTo>
                    <a:pt x="298453" y="4076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0EC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633586" y="1353693"/>
            <a:ext cx="252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23375" y="1300988"/>
            <a:ext cx="27235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用餐及潔牙時</a:t>
            </a:r>
            <a:r>
              <a:rPr sz="2000" b="0" spc="-15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間</a:t>
            </a:r>
            <a:r>
              <a:rPr sz="32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不</a:t>
            </a:r>
            <a:r>
              <a:rPr sz="20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交談</a:t>
            </a:r>
            <a:endParaRPr sz="2000">
              <a:latin typeface="Noto Sans CJK JP Medium"/>
              <a:cs typeface="Noto Sans CJK JP Medium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185672" y="1869948"/>
            <a:ext cx="11375390" cy="5339080"/>
            <a:chOff x="1185672" y="1869948"/>
            <a:chExt cx="11375390" cy="5339080"/>
          </a:xfrm>
        </p:grpSpPr>
        <p:sp>
          <p:nvSpPr>
            <p:cNvPr id="32" name="object 32"/>
            <p:cNvSpPr/>
            <p:nvPr/>
          </p:nvSpPr>
          <p:spPr>
            <a:xfrm>
              <a:off x="9316212" y="1869948"/>
              <a:ext cx="2535936" cy="21884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56860" y="4826508"/>
              <a:ext cx="3233928" cy="21259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88720" y="4611624"/>
              <a:ext cx="1094232" cy="20513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85672" y="6505953"/>
              <a:ext cx="1094231" cy="7025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21180" y="5288280"/>
              <a:ext cx="1680971" cy="17160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974067" y="6568440"/>
              <a:ext cx="586740" cy="504825"/>
            </a:xfrm>
            <a:custGeom>
              <a:avLst/>
              <a:gdLst/>
              <a:ahLst/>
              <a:cxnLst/>
              <a:rect l="l" t="t" r="r" b="b"/>
              <a:pathLst>
                <a:path w="586740" h="504825">
                  <a:moveTo>
                    <a:pt x="293370" y="0"/>
                  </a:moveTo>
                  <a:lnTo>
                    <a:pt x="240628" y="4063"/>
                  </a:lnTo>
                  <a:lnTo>
                    <a:pt x="190992" y="15780"/>
                  </a:lnTo>
                  <a:lnTo>
                    <a:pt x="145288" y="34436"/>
                  </a:lnTo>
                  <a:lnTo>
                    <a:pt x="104343" y="59321"/>
                  </a:lnTo>
                  <a:lnTo>
                    <a:pt x="68987" y="89720"/>
                  </a:lnTo>
                  <a:lnTo>
                    <a:pt x="40047" y="124922"/>
                  </a:lnTo>
                  <a:lnTo>
                    <a:pt x="18350" y="164215"/>
                  </a:lnTo>
                  <a:lnTo>
                    <a:pt x="4725" y="206886"/>
                  </a:lnTo>
                  <a:lnTo>
                    <a:pt x="0" y="252222"/>
                  </a:lnTo>
                  <a:lnTo>
                    <a:pt x="4725" y="297557"/>
                  </a:lnTo>
                  <a:lnTo>
                    <a:pt x="18350" y="340228"/>
                  </a:lnTo>
                  <a:lnTo>
                    <a:pt x="40047" y="379521"/>
                  </a:lnTo>
                  <a:lnTo>
                    <a:pt x="68987" y="414723"/>
                  </a:lnTo>
                  <a:lnTo>
                    <a:pt x="104343" y="445122"/>
                  </a:lnTo>
                  <a:lnTo>
                    <a:pt x="145288" y="470007"/>
                  </a:lnTo>
                  <a:lnTo>
                    <a:pt x="190992" y="488663"/>
                  </a:lnTo>
                  <a:lnTo>
                    <a:pt x="240628" y="500380"/>
                  </a:lnTo>
                  <a:lnTo>
                    <a:pt x="293370" y="504444"/>
                  </a:lnTo>
                  <a:lnTo>
                    <a:pt x="346111" y="500380"/>
                  </a:lnTo>
                  <a:lnTo>
                    <a:pt x="395747" y="488663"/>
                  </a:lnTo>
                  <a:lnTo>
                    <a:pt x="441451" y="470007"/>
                  </a:lnTo>
                  <a:lnTo>
                    <a:pt x="482396" y="445122"/>
                  </a:lnTo>
                  <a:lnTo>
                    <a:pt x="517752" y="414723"/>
                  </a:lnTo>
                  <a:lnTo>
                    <a:pt x="546692" y="379521"/>
                  </a:lnTo>
                  <a:lnTo>
                    <a:pt x="568389" y="340228"/>
                  </a:lnTo>
                  <a:lnTo>
                    <a:pt x="582014" y="297557"/>
                  </a:lnTo>
                  <a:lnTo>
                    <a:pt x="586739" y="252222"/>
                  </a:lnTo>
                  <a:lnTo>
                    <a:pt x="582014" y="206886"/>
                  </a:lnTo>
                  <a:lnTo>
                    <a:pt x="568389" y="164215"/>
                  </a:lnTo>
                  <a:lnTo>
                    <a:pt x="546692" y="124922"/>
                  </a:lnTo>
                  <a:lnTo>
                    <a:pt x="517752" y="89720"/>
                  </a:lnTo>
                  <a:lnTo>
                    <a:pt x="482396" y="59321"/>
                  </a:lnTo>
                  <a:lnTo>
                    <a:pt x="441451" y="34436"/>
                  </a:lnTo>
                  <a:lnTo>
                    <a:pt x="395747" y="15780"/>
                  </a:lnTo>
                  <a:lnTo>
                    <a:pt x="346111" y="4063"/>
                  </a:lnTo>
                  <a:lnTo>
                    <a:pt x="293370" y="0"/>
                  </a:lnTo>
                  <a:close/>
                </a:path>
              </a:pathLst>
            </a:custGeom>
            <a:solidFill>
              <a:srgbClr val="086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957564" y="5200650"/>
            <a:ext cx="36830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EB1F6C"/>
                </a:solidFill>
                <a:latin typeface="Noto Sans CJK JP Medium"/>
                <a:cs typeface="Noto Sans CJK JP Medium"/>
              </a:rPr>
              <a:t>養成良好生活習慣 </a:t>
            </a:r>
            <a:r>
              <a:rPr sz="3600" b="0" spc="-5" dirty="0">
                <a:solidFill>
                  <a:srgbClr val="EB1F6C"/>
                </a:solidFill>
                <a:latin typeface="Noto Sans CJK JP Medium"/>
                <a:cs typeface="Noto Sans CJK JP Medium"/>
              </a:rPr>
              <a:t>疾病遠離你</a:t>
            </a:r>
            <a:endParaRPr sz="3600">
              <a:latin typeface="Noto Sans CJK JP Medium"/>
              <a:cs typeface="Noto Sans CJK JP Medium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35" dirty="0"/>
              <a:t>20</a:t>
            </a:fld>
            <a:endParaRPr spc="-3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5382" y="3544570"/>
            <a:ext cx="5043805" cy="2209800"/>
          </a:xfrm>
          <a:custGeom>
            <a:avLst/>
            <a:gdLst/>
            <a:ahLst/>
            <a:cxnLst/>
            <a:rect l="l" t="t" r="r" b="b"/>
            <a:pathLst>
              <a:path w="5043805" h="2209800">
                <a:moveTo>
                  <a:pt x="35306" y="2124456"/>
                </a:moveTo>
                <a:lnTo>
                  <a:pt x="15494" y="2124456"/>
                </a:lnTo>
                <a:lnTo>
                  <a:pt x="15494" y="2144268"/>
                </a:lnTo>
                <a:lnTo>
                  <a:pt x="35306" y="2144268"/>
                </a:lnTo>
                <a:lnTo>
                  <a:pt x="35306" y="2124456"/>
                </a:lnTo>
                <a:close/>
              </a:path>
              <a:path w="5043805" h="2209800">
                <a:moveTo>
                  <a:pt x="35306" y="2084832"/>
                </a:moveTo>
                <a:lnTo>
                  <a:pt x="15494" y="2084832"/>
                </a:lnTo>
                <a:lnTo>
                  <a:pt x="15494" y="2104644"/>
                </a:lnTo>
                <a:lnTo>
                  <a:pt x="35306" y="2104644"/>
                </a:lnTo>
                <a:lnTo>
                  <a:pt x="35306" y="2084832"/>
                </a:lnTo>
                <a:close/>
              </a:path>
              <a:path w="5043805" h="2209800">
                <a:moveTo>
                  <a:pt x="35306" y="2045208"/>
                </a:moveTo>
                <a:lnTo>
                  <a:pt x="15494" y="2045208"/>
                </a:lnTo>
                <a:lnTo>
                  <a:pt x="15494" y="2065020"/>
                </a:lnTo>
                <a:lnTo>
                  <a:pt x="35306" y="2065020"/>
                </a:lnTo>
                <a:lnTo>
                  <a:pt x="35306" y="2045208"/>
                </a:lnTo>
                <a:close/>
              </a:path>
              <a:path w="5043805" h="2209800">
                <a:moveTo>
                  <a:pt x="35306" y="2005584"/>
                </a:moveTo>
                <a:lnTo>
                  <a:pt x="15494" y="2005584"/>
                </a:lnTo>
                <a:lnTo>
                  <a:pt x="15494" y="2025396"/>
                </a:lnTo>
                <a:lnTo>
                  <a:pt x="35306" y="2025396"/>
                </a:lnTo>
                <a:lnTo>
                  <a:pt x="35306" y="2005584"/>
                </a:lnTo>
                <a:close/>
              </a:path>
              <a:path w="5043805" h="2209800">
                <a:moveTo>
                  <a:pt x="35306" y="1965960"/>
                </a:moveTo>
                <a:lnTo>
                  <a:pt x="15494" y="1965960"/>
                </a:lnTo>
                <a:lnTo>
                  <a:pt x="15494" y="1985772"/>
                </a:lnTo>
                <a:lnTo>
                  <a:pt x="35306" y="1985772"/>
                </a:lnTo>
                <a:lnTo>
                  <a:pt x="35306" y="1965960"/>
                </a:lnTo>
                <a:close/>
              </a:path>
              <a:path w="5043805" h="2209800">
                <a:moveTo>
                  <a:pt x="35306" y="1926336"/>
                </a:moveTo>
                <a:lnTo>
                  <a:pt x="15494" y="1926336"/>
                </a:lnTo>
                <a:lnTo>
                  <a:pt x="15494" y="1946148"/>
                </a:lnTo>
                <a:lnTo>
                  <a:pt x="35306" y="1946148"/>
                </a:lnTo>
                <a:lnTo>
                  <a:pt x="35306" y="1926336"/>
                </a:lnTo>
                <a:close/>
              </a:path>
              <a:path w="5043805" h="2209800">
                <a:moveTo>
                  <a:pt x="35306" y="1886712"/>
                </a:moveTo>
                <a:lnTo>
                  <a:pt x="15494" y="1886712"/>
                </a:lnTo>
                <a:lnTo>
                  <a:pt x="15494" y="1906524"/>
                </a:lnTo>
                <a:lnTo>
                  <a:pt x="35306" y="1906524"/>
                </a:lnTo>
                <a:lnTo>
                  <a:pt x="35306" y="1886712"/>
                </a:lnTo>
                <a:close/>
              </a:path>
              <a:path w="5043805" h="2209800">
                <a:moveTo>
                  <a:pt x="35306" y="1847088"/>
                </a:moveTo>
                <a:lnTo>
                  <a:pt x="15494" y="1847088"/>
                </a:lnTo>
                <a:lnTo>
                  <a:pt x="15494" y="1866900"/>
                </a:lnTo>
                <a:lnTo>
                  <a:pt x="35306" y="1866900"/>
                </a:lnTo>
                <a:lnTo>
                  <a:pt x="35306" y="1847088"/>
                </a:lnTo>
                <a:close/>
              </a:path>
              <a:path w="5043805" h="2209800">
                <a:moveTo>
                  <a:pt x="35306" y="1807464"/>
                </a:moveTo>
                <a:lnTo>
                  <a:pt x="15494" y="1807464"/>
                </a:lnTo>
                <a:lnTo>
                  <a:pt x="15494" y="1827276"/>
                </a:lnTo>
                <a:lnTo>
                  <a:pt x="35306" y="1827276"/>
                </a:lnTo>
                <a:lnTo>
                  <a:pt x="35306" y="1807464"/>
                </a:lnTo>
                <a:close/>
              </a:path>
              <a:path w="5043805" h="2209800">
                <a:moveTo>
                  <a:pt x="35306" y="1767840"/>
                </a:moveTo>
                <a:lnTo>
                  <a:pt x="15494" y="1767840"/>
                </a:lnTo>
                <a:lnTo>
                  <a:pt x="15494" y="1787652"/>
                </a:lnTo>
                <a:lnTo>
                  <a:pt x="35306" y="1787652"/>
                </a:lnTo>
                <a:lnTo>
                  <a:pt x="35306" y="1767840"/>
                </a:lnTo>
                <a:close/>
              </a:path>
              <a:path w="5043805" h="2209800">
                <a:moveTo>
                  <a:pt x="35306" y="1728216"/>
                </a:moveTo>
                <a:lnTo>
                  <a:pt x="15494" y="1728216"/>
                </a:lnTo>
                <a:lnTo>
                  <a:pt x="15494" y="1748028"/>
                </a:lnTo>
                <a:lnTo>
                  <a:pt x="35306" y="1748028"/>
                </a:lnTo>
                <a:lnTo>
                  <a:pt x="35306" y="1728216"/>
                </a:lnTo>
                <a:close/>
              </a:path>
              <a:path w="5043805" h="2209800">
                <a:moveTo>
                  <a:pt x="35306" y="1688592"/>
                </a:moveTo>
                <a:lnTo>
                  <a:pt x="15494" y="1688592"/>
                </a:lnTo>
                <a:lnTo>
                  <a:pt x="15494" y="1708404"/>
                </a:lnTo>
                <a:lnTo>
                  <a:pt x="35306" y="1708404"/>
                </a:lnTo>
                <a:lnTo>
                  <a:pt x="35306" y="1688592"/>
                </a:lnTo>
                <a:close/>
              </a:path>
              <a:path w="5043805" h="2209800">
                <a:moveTo>
                  <a:pt x="35306" y="1648968"/>
                </a:moveTo>
                <a:lnTo>
                  <a:pt x="15494" y="1648968"/>
                </a:lnTo>
                <a:lnTo>
                  <a:pt x="15494" y="1668780"/>
                </a:lnTo>
                <a:lnTo>
                  <a:pt x="35306" y="1668780"/>
                </a:lnTo>
                <a:lnTo>
                  <a:pt x="35306" y="1648968"/>
                </a:lnTo>
                <a:close/>
              </a:path>
              <a:path w="5043805" h="2209800">
                <a:moveTo>
                  <a:pt x="35306" y="1609344"/>
                </a:moveTo>
                <a:lnTo>
                  <a:pt x="15494" y="1609344"/>
                </a:lnTo>
                <a:lnTo>
                  <a:pt x="15494" y="1629156"/>
                </a:lnTo>
                <a:lnTo>
                  <a:pt x="35306" y="1629156"/>
                </a:lnTo>
                <a:lnTo>
                  <a:pt x="35306" y="1609344"/>
                </a:lnTo>
                <a:close/>
              </a:path>
              <a:path w="5043805" h="2209800">
                <a:moveTo>
                  <a:pt x="35306" y="1569720"/>
                </a:moveTo>
                <a:lnTo>
                  <a:pt x="15494" y="1569720"/>
                </a:lnTo>
                <a:lnTo>
                  <a:pt x="15494" y="1589532"/>
                </a:lnTo>
                <a:lnTo>
                  <a:pt x="35306" y="1589532"/>
                </a:lnTo>
                <a:lnTo>
                  <a:pt x="35306" y="1569720"/>
                </a:lnTo>
                <a:close/>
              </a:path>
              <a:path w="5043805" h="2209800">
                <a:moveTo>
                  <a:pt x="35306" y="1530096"/>
                </a:moveTo>
                <a:lnTo>
                  <a:pt x="15494" y="1530096"/>
                </a:lnTo>
                <a:lnTo>
                  <a:pt x="15494" y="1549908"/>
                </a:lnTo>
                <a:lnTo>
                  <a:pt x="35306" y="1549908"/>
                </a:lnTo>
                <a:lnTo>
                  <a:pt x="35306" y="1530096"/>
                </a:lnTo>
                <a:close/>
              </a:path>
              <a:path w="5043805" h="2209800">
                <a:moveTo>
                  <a:pt x="35306" y="1490472"/>
                </a:moveTo>
                <a:lnTo>
                  <a:pt x="15494" y="1490472"/>
                </a:lnTo>
                <a:lnTo>
                  <a:pt x="15494" y="1510284"/>
                </a:lnTo>
                <a:lnTo>
                  <a:pt x="35306" y="1510284"/>
                </a:lnTo>
                <a:lnTo>
                  <a:pt x="35306" y="1490472"/>
                </a:lnTo>
                <a:close/>
              </a:path>
              <a:path w="5043805" h="2209800">
                <a:moveTo>
                  <a:pt x="35306" y="1450848"/>
                </a:moveTo>
                <a:lnTo>
                  <a:pt x="15494" y="1450848"/>
                </a:lnTo>
                <a:lnTo>
                  <a:pt x="15494" y="1470660"/>
                </a:lnTo>
                <a:lnTo>
                  <a:pt x="35306" y="1470660"/>
                </a:lnTo>
                <a:lnTo>
                  <a:pt x="35306" y="1450848"/>
                </a:lnTo>
                <a:close/>
              </a:path>
              <a:path w="5043805" h="2209800">
                <a:moveTo>
                  <a:pt x="50800" y="2183892"/>
                </a:moveTo>
                <a:lnTo>
                  <a:pt x="25400" y="2158492"/>
                </a:lnTo>
                <a:lnTo>
                  <a:pt x="15532" y="2160498"/>
                </a:lnTo>
                <a:lnTo>
                  <a:pt x="7454" y="2165959"/>
                </a:lnTo>
                <a:lnTo>
                  <a:pt x="1993" y="2174036"/>
                </a:lnTo>
                <a:lnTo>
                  <a:pt x="0" y="2183892"/>
                </a:lnTo>
                <a:lnTo>
                  <a:pt x="1993" y="2193810"/>
                </a:lnTo>
                <a:lnTo>
                  <a:pt x="7454" y="2201888"/>
                </a:lnTo>
                <a:lnTo>
                  <a:pt x="15532" y="2207310"/>
                </a:lnTo>
                <a:lnTo>
                  <a:pt x="25400" y="2209292"/>
                </a:lnTo>
                <a:lnTo>
                  <a:pt x="35255" y="2207310"/>
                </a:lnTo>
                <a:lnTo>
                  <a:pt x="43332" y="2201888"/>
                </a:lnTo>
                <a:lnTo>
                  <a:pt x="48793" y="2193810"/>
                </a:lnTo>
                <a:lnTo>
                  <a:pt x="50800" y="2183892"/>
                </a:lnTo>
                <a:close/>
              </a:path>
              <a:path w="5043805" h="2209800">
                <a:moveTo>
                  <a:pt x="50800" y="1415288"/>
                </a:moveTo>
                <a:lnTo>
                  <a:pt x="48793" y="1405432"/>
                </a:lnTo>
                <a:lnTo>
                  <a:pt x="43332" y="1397355"/>
                </a:lnTo>
                <a:lnTo>
                  <a:pt x="35255" y="1391894"/>
                </a:lnTo>
                <a:lnTo>
                  <a:pt x="25400" y="1389888"/>
                </a:lnTo>
                <a:lnTo>
                  <a:pt x="15532" y="1391894"/>
                </a:lnTo>
                <a:lnTo>
                  <a:pt x="7454" y="1397355"/>
                </a:lnTo>
                <a:lnTo>
                  <a:pt x="1993" y="1405432"/>
                </a:lnTo>
                <a:lnTo>
                  <a:pt x="0" y="1415288"/>
                </a:lnTo>
                <a:lnTo>
                  <a:pt x="1993" y="1425155"/>
                </a:lnTo>
                <a:lnTo>
                  <a:pt x="7454" y="1433233"/>
                </a:lnTo>
                <a:lnTo>
                  <a:pt x="15532" y="1438694"/>
                </a:lnTo>
                <a:lnTo>
                  <a:pt x="25400" y="1440688"/>
                </a:lnTo>
                <a:lnTo>
                  <a:pt x="35255" y="1438694"/>
                </a:lnTo>
                <a:lnTo>
                  <a:pt x="43332" y="1433233"/>
                </a:lnTo>
                <a:lnTo>
                  <a:pt x="44818" y="1431036"/>
                </a:lnTo>
                <a:lnTo>
                  <a:pt x="48793" y="1425155"/>
                </a:lnTo>
                <a:lnTo>
                  <a:pt x="50800" y="1415288"/>
                </a:lnTo>
                <a:close/>
              </a:path>
              <a:path w="5043805" h="2209800">
                <a:moveTo>
                  <a:pt x="1160018" y="21590"/>
                </a:moveTo>
                <a:lnTo>
                  <a:pt x="1152131" y="21590"/>
                </a:lnTo>
                <a:lnTo>
                  <a:pt x="1146708" y="13563"/>
                </a:lnTo>
                <a:lnTo>
                  <a:pt x="1138631" y="8102"/>
                </a:lnTo>
                <a:lnTo>
                  <a:pt x="1128776" y="6096"/>
                </a:lnTo>
                <a:lnTo>
                  <a:pt x="1118908" y="8102"/>
                </a:lnTo>
                <a:lnTo>
                  <a:pt x="1110830" y="13563"/>
                </a:lnTo>
                <a:lnTo>
                  <a:pt x="1105369" y="21640"/>
                </a:lnTo>
                <a:lnTo>
                  <a:pt x="1103376" y="31496"/>
                </a:lnTo>
                <a:lnTo>
                  <a:pt x="1105369" y="41363"/>
                </a:lnTo>
                <a:lnTo>
                  <a:pt x="1110830" y="49441"/>
                </a:lnTo>
                <a:lnTo>
                  <a:pt x="1118908" y="54902"/>
                </a:lnTo>
                <a:lnTo>
                  <a:pt x="1128776" y="56896"/>
                </a:lnTo>
                <a:lnTo>
                  <a:pt x="1138631" y="54902"/>
                </a:lnTo>
                <a:lnTo>
                  <a:pt x="1146708" y="49441"/>
                </a:lnTo>
                <a:lnTo>
                  <a:pt x="1152131" y="41402"/>
                </a:lnTo>
                <a:lnTo>
                  <a:pt x="1160018" y="41402"/>
                </a:lnTo>
                <a:lnTo>
                  <a:pt x="1160018" y="21590"/>
                </a:lnTo>
                <a:close/>
              </a:path>
              <a:path w="5043805" h="2209800">
                <a:moveTo>
                  <a:pt x="1199642" y="21590"/>
                </a:moveTo>
                <a:lnTo>
                  <a:pt x="1179830" y="21590"/>
                </a:lnTo>
                <a:lnTo>
                  <a:pt x="1179830" y="41402"/>
                </a:lnTo>
                <a:lnTo>
                  <a:pt x="1199642" y="41402"/>
                </a:lnTo>
                <a:lnTo>
                  <a:pt x="1199642" y="21590"/>
                </a:lnTo>
                <a:close/>
              </a:path>
              <a:path w="5043805" h="2209800">
                <a:moveTo>
                  <a:pt x="1239266" y="21590"/>
                </a:moveTo>
                <a:lnTo>
                  <a:pt x="1219454" y="21590"/>
                </a:lnTo>
                <a:lnTo>
                  <a:pt x="1219454" y="41402"/>
                </a:lnTo>
                <a:lnTo>
                  <a:pt x="1239266" y="41402"/>
                </a:lnTo>
                <a:lnTo>
                  <a:pt x="1239266" y="21590"/>
                </a:lnTo>
                <a:close/>
              </a:path>
              <a:path w="5043805" h="2209800">
                <a:moveTo>
                  <a:pt x="1278890" y="21590"/>
                </a:moveTo>
                <a:lnTo>
                  <a:pt x="1259078" y="21590"/>
                </a:lnTo>
                <a:lnTo>
                  <a:pt x="1259078" y="41402"/>
                </a:lnTo>
                <a:lnTo>
                  <a:pt x="1278890" y="41402"/>
                </a:lnTo>
                <a:lnTo>
                  <a:pt x="1278890" y="21590"/>
                </a:lnTo>
                <a:close/>
              </a:path>
              <a:path w="5043805" h="2209800">
                <a:moveTo>
                  <a:pt x="1318514" y="21590"/>
                </a:moveTo>
                <a:lnTo>
                  <a:pt x="1298702" y="21590"/>
                </a:lnTo>
                <a:lnTo>
                  <a:pt x="1298702" y="41402"/>
                </a:lnTo>
                <a:lnTo>
                  <a:pt x="1318514" y="41402"/>
                </a:lnTo>
                <a:lnTo>
                  <a:pt x="1318514" y="21590"/>
                </a:lnTo>
                <a:close/>
              </a:path>
              <a:path w="5043805" h="2209800">
                <a:moveTo>
                  <a:pt x="1358138" y="21590"/>
                </a:moveTo>
                <a:lnTo>
                  <a:pt x="1338326" y="21590"/>
                </a:lnTo>
                <a:lnTo>
                  <a:pt x="1338326" y="41402"/>
                </a:lnTo>
                <a:lnTo>
                  <a:pt x="1358138" y="41402"/>
                </a:lnTo>
                <a:lnTo>
                  <a:pt x="1358138" y="21590"/>
                </a:lnTo>
                <a:close/>
              </a:path>
              <a:path w="5043805" h="2209800">
                <a:moveTo>
                  <a:pt x="1397762" y="21590"/>
                </a:moveTo>
                <a:lnTo>
                  <a:pt x="1377950" y="21590"/>
                </a:lnTo>
                <a:lnTo>
                  <a:pt x="1377950" y="41402"/>
                </a:lnTo>
                <a:lnTo>
                  <a:pt x="1397762" y="41402"/>
                </a:lnTo>
                <a:lnTo>
                  <a:pt x="1397762" y="21590"/>
                </a:lnTo>
                <a:close/>
              </a:path>
              <a:path w="5043805" h="2209800">
                <a:moveTo>
                  <a:pt x="1437386" y="21590"/>
                </a:moveTo>
                <a:lnTo>
                  <a:pt x="1417574" y="21590"/>
                </a:lnTo>
                <a:lnTo>
                  <a:pt x="1417574" y="41402"/>
                </a:lnTo>
                <a:lnTo>
                  <a:pt x="1437386" y="41402"/>
                </a:lnTo>
                <a:lnTo>
                  <a:pt x="1437386" y="21590"/>
                </a:lnTo>
                <a:close/>
              </a:path>
              <a:path w="5043805" h="2209800">
                <a:moveTo>
                  <a:pt x="1477010" y="21590"/>
                </a:moveTo>
                <a:lnTo>
                  <a:pt x="1457198" y="21590"/>
                </a:lnTo>
                <a:lnTo>
                  <a:pt x="1457198" y="41402"/>
                </a:lnTo>
                <a:lnTo>
                  <a:pt x="1477010" y="41402"/>
                </a:lnTo>
                <a:lnTo>
                  <a:pt x="1477010" y="21590"/>
                </a:lnTo>
                <a:close/>
              </a:path>
              <a:path w="5043805" h="2209800">
                <a:moveTo>
                  <a:pt x="1516634" y="21590"/>
                </a:moveTo>
                <a:lnTo>
                  <a:pt x="1496822" y="21590"/>
                </a:lnTo>
                <a:lnTo>
                  <a:pt x="1496822" y="41402"/>
                </a:lnTo>
                <a:lnTo>
                  <a:pt x="1516634" y="41402"/>
                </a:lnTo>
                <a:lnTo>
                  <a:pt x="1516634" y="21590"/>
                </a:lnTo>
                <a:close/>
              </a:path>
              <a:path w="5043805" h="2209800">
                <a:moveTo>
                  <a:pt x="1556258" y="21590"/>
                </a:moveTo>
                <a:lnTo>
                  <a:pt x="1536446" y="21590"/>
                </a:lnTo>
                <a:lnTo>
                  <a:pt x="1536446" y="41402"/>
                </a:lnTo>
                <a:lnTo>
                  <a:pt x="1556258" y="41402"/>
                </a:lnTo>
                <a:lnTo>
                  <a:pt x="1556258" y="21590"/>
                </a:lnTo>
                <a:close/>
              </a:path>
              <a:path w="5043805" h="2209800">
                <a:moveTo>
                  <a:pt x="1595882" y="21590"/>
                </a:moveTo>
                <a:lnTo>
                  <a:pt x="1576070" y="21590"/>
                </a:lnTo>
                <a:lnTo>
                  <a:pt x="1576070" y="41402"/>
                </a:lnTo>
                <a:lnTo>
                  <a:pt x="1595882" y="41402"/>
                </a:lnTo>
                <a:lnTo>
                  <a:pt x="1595882" y="21590"/>
                </a:lnTo>
                <a:close/>
              </a:path>
              <a:path w="5043805" h="2209800">
                <a:moveTo>
                  <a:pt x="1647444" y="110363"/>
                </a:moveTo>
                <a:lnTo>
                  <a:pt x="1647190" y="90551"/>
                </a:lnTo>
                <a:lnTo>
                  <a:pt x="1627378" y="90805"/>
                </a:lnTo>
                <a:lnTo>
                  <a:pt x="1627632" y="110617"/>
                </a:lnTo>
                <a:lnTo>
                  <a:pt x="1647444" y="110363"/>
                </a:lnTo>
                <a:close/>
              </a:path>
              <a:path w="5043805" h="2209800">
                <a:moveTo>
                  <a:pt x="1647952" y="149987"/>
                </a:moveTo>
                <a:lnTo>
                  <a:pt x="1647698" y="130175"/>
                </a:lnTo>
                <a:lnTo>
                  <a:pt x="1627886" y="130429"/>
                </a:lnTo>
                <a:lnTo>
                  <a:pt x="1628140" y="150241"/>
                </a:lnTo>
                <a:lnTo>
                  <a:pt x="1647952" y="149987"/>
                </a:lnTo>
                <a:close/>
              </a:path>
              <a:path w="5043805" h="2209800">
                <a:moveTo>
                  <a:pt x="1648587" y="189611"/>
                </a:moveTo>
                <a:lnTo>
                  <a:pt x="1648333" y="169799"/>
                </a:lnTo>
                <a:lnTo>
                  <a:pt x="1628521" y="170053"/>
                </a:lnTo>
                <a:lnTo>
                  <a:pt x="1628775" y="189865"/>
                </a:lnTo>
                <a:lnTo>
                  <a:pt x="1648587" y="189611"/>
                </a:lnTo>
                <a:close/>
              </a:path>
              <a:path w="5043805" h="2209800">
                <a:moveTo>
                  <a:pt x="1649222" y="229235"/>
                </a:moveTo>
                <a:lnTo>
                  <a:pt x="1648841" y="209423"/>
                </a:lnTo>
                <a:lnTo>
                  <a:pt x="1629029" y="209677"/>
                </a:lnTo>
                <a:lnTo>
                  <a:pt x="1629410" y="229489"/>
                </a:lnTo>
                <a:lnTo>
                  <a:pt x="1649222" y="229235"/>
                </a:lnTo>
                <a:close/>
              </a:path>
              <a:path w="5043805" h="2209800">
                <a:moveTo>
                  <a:pt x="1649730" y="268859"/>
                </a:moveTo>
                <a:lnTo>
                  <a:pt x="1649476" y="249047"/>
                </a:lnTo>
                <a:lnTo>
                  <a:pt x="1629664" y="249301"/>
                </a:lnTo>
                <a:lnTo>
                  <a:pt x="1629918" y="269113"/>
                </a:lnTo>
                <a:lnTo>
                  <a:pt x="1649730" y="268859"/>
                </a:lnTo>
                <a:close/>
              </a:path>
              <a:path w="5043805" h="2209800">
                <a:moveTo>
                  <a:pt x="1650365" y="308483"/>
                </a:moveTo>
                <a:lnTo>
                  <a:pt x="1649984" y="288671"/>
                </a:lnTo>
                <a:lnTo>
                  <a:pt x="1630172" y="288925"/>
                </a:lnTo>
                <a:lnTo>
                  <a:pt x="1630553" y="308737"/>
                </a:lnTo>
                <a:lnTo>
                  <a:pt x="1650365" y="308483"/>
                </a:lnTo>
                <a:close/>
              </a:path>
              <a:path w="5043805" h="2209800">
                <a:moveTo>
                  <a:pt x="1650873" y="348107"/>
                </a:moveTo>
                <a:lnTo>
                  <a:pt x="1650619" y="328295"/>
                </a:lnTo>
                <a:lnTo>
                  <a:pt x="1630807" y="328549"/>
                </a:lnTo>
                <a:lnTo>
                  <a:pt x="1631061" y="348361"/>
                </a:lnTo>
                <a:lnTo>
                  <a:pt x="1650873" y="348107"/>
                </a:lnTo>
                <a:close/>
              </a:path>
              <a:path w="5043805" h="2209800">
                <a:moveTo>
                  <a:pt x="1651508" y="387731"/>
                </a:moveTo>
                <a:lnTo>
                  <a:pt x="1651254" y="367919"/>
                </a:lnTo>
                <a:lnTo>
                  <a:pt x="1631442" y="368173"/>
                </a:lnTo>
                <a:lnTo>
                  <a:pt x="1631696" y="387985"/>
                </a:lnTo>
                <a:lnTo>
                  <a:pt x="1651508" y="387731"/>
                </a:lnTo>
                <a:close/>
              </a:path>
              <a:path w="5043805" h="2209800">
                <a:moveTo>
                  <a:pt x="1652016" y="427367"/>
                </a:moveTo>
                <a:lnTo>
                  <a:pt x="1651762" y="407555"/>
                </a:lnTo>
                <a:lnTo>
                  <a:pt x="1631950" y="407797"/>
                </a:lnTo>
                <a:lnTo>
                  <a:pt x="1632204" y="427609"/>
                </a:lnTo>
                <a:lnTo>
                  <a:pt x="1652016" y="427367"/>
                </a:lnTo>
                <a:close/>
              </a:path>
              <a:path w="5043805" h="2209800">
                <a:moveTo>
                  <a:pt x="1652651" y="466852"/>
                </a:moveTo>
                <a:lnTo>
                  <a:pt x="1652397" y="447040"/>
                </a:lnTo>
                <a:lnTo>
                  <a:pt x="1632585" y="447421"/>
                </a:lnTo>
                <a:lnTo>
                  <a:pt x="1632839" y="467233"/>
                </a:lnTo>
                <a:lnTo>
                  <a:pt x="1652651" y="466852"/>
                </a:lnTo>
                <a:close/>
              </a:path>
              <a:path w="5043805" h="2209800">
                <a:moveTo>
                  <a:pt x="1653286" y="506476"/>
                </a:moveTo>
                <a:lnTo>
                  <a:pt x="1652905" y="486664"/>
                </a:lnTo>
                <a:lnTo>
                  <a:pt x="1633093" y="487045"/>
                </a:lnTo>
                <a:lnTo>
                  <a:pt x="1633474" y="506857"/>
                </a:lnTo>
                <a:lnTo>
                  <a:pt x="1653286" y="506476"/>
                </a:lnTo>
                <a:close/>
              </a:path>
              <a:path w="5043805" h="2209800">
                <a:moveTo>
                  <a:pt x="1653794" y="546100"/>
                </a:moveTo>
                <a:lnTo>
                  <a:pt x="1653540" y="526288"/>
                </a:lnTo>
                <a:lnTo>
                  <a:pt x="1633728" y="526669"/>
                </a:lnTo>
                <a:lnTo>
                  <a:pt x="1633982" y="546481"/>
                </a:lnTo>
                <a:lnTo>
                  <a:pt x="1653794" y="546100"/>
                </a:lnTo>
                <a:close/>
              </a:path>
              <a:path w="5043805" h="2209800">
                <a:moveTo>
                  <a:pt x="1661668" y="25019"/>
                </a:moveTo>
                <a:lnTo>
                  <a:pt x="1659509" y="15189"/>
                </a:lnTo>
                <a:lnTo>
                  <a:pt x="1653959" y="7188"/>
                </a:lnTo>
                <a:lnTo>
                  <a:pt x="1645818" y="1841"/>
                </a:lnTo>
                <a:lnTo>
                  <a:pt x="1635887" y="0"/>
                </a:lnTo>
                <a:lnTo>
                  <a:pt x="1626044" y="2159"/>
                </a:lnTo>
                <a:lnTo>
                  <a:pt x="1618043" y="7708"/>
                </a:lnTo>
                <a:lnTo>
                  <a:pt x="1612696" y="15849"/>
                </a:lnTo>
                <a:lnTo>
                  <a:pt x="1610868" y="25781"/>
                </a:lnTo>
                <a:lnTo>
                  <a:pt x="1611058" y="26708"/>
                </a:lnTo>
                <a:lnTo>
                  <a:pt x="1610106" y="31496"/>
                </a:lnTo>
                <a:lnTo>
                  <a:pt x="1612087" y="41363"/>
                </a:lnTo>
                <a:lnTo>
                  <a:pt x="1617510" y="49441"/>
                </a:lnTo>
                <a:lnTo>
                  <a:pt x="1625587" y="54902"/>
                </a:lnTo>
                <a:lnTo>
                  <a:pt x="1626793" y="55156"/>
                </a:lnTo>
                <a:lnTo>
                  <a:pt x="1626997" y="70993"/>
                </a:lnTo>
                <a:lnTo>
                  <a:pt x="1646809" y="70739"/>
                </a:lnTo>
                <a:lnTo>
                  <a:pt x="1646593" y="54076"/>
                </a:lnTo>
                <a:lnTo>
                  <a:pt x="1653438" y="49441"/>
                </a:lnTo>
                <a:lnTo>
                  <a:pt x="1658861" y="41402"/>
                </a:lnTo>
                <a:lnTo>
                  <a:pt x="1660906" y="31496"/>
                </a:lnTo>
                <a:lnTo>
                  <a:pt x="1660664" y="30365"/>
                </a:lnTo>
                <a:lnTo>
                  <a:pt x="1661617" y="25273"/>
                </a:lnTo>
                <a:lnTo>
                  <a:pt x="1661668" y="25019"/>
                </a:lnTo>
                <a:close/>
              </a:path>
              <a:path w="5043805" h="2209800">
                <a:moveTo>
                  <a:pt x="1669923" y="585597"/>
                </a:moveTo>
                <a:lnTo>
                  <a:pt x="1644142" y="560578"/>
                </a:lnTo>
                <a:lnTo>
                  <a:pt x="1634248" y="562686"/>
                </a:lnTo>
                <a:lnTo>
                  <a:pt x="1626247" y="568223"/>
                </a:lnTo>
                <a:lnTo>
                  <a:pt x="1620939" y="576351"/>
                </a:lnTo>
                <a:lnTo>
                  <a:pt x="1619123" y="586232"/>
                </a:lnTo>
                <a:lnTo>
                  <a:pt x="1621218" y="596125"/>
                </a:lnTo>
                <a:lnTo>
                  <a:pt x="1626768" y="604126"/>
                </a:lnTo>
                <a:lnTo>
                  <a:pt x="1634934" y="609434"/>
                </a:lnTo>
                <a:lnTo>
                  <a:pt x="1644904" y="611251"/>
                </a:lnTo>
                <a:lnTo>
                  <a:pt x="1654721" y="609155"/>
                </a:lnTo>
                <a:lnTo>
                  <a:pt x="1662696" y="603618"/>
                </a:lnTo>
                <a:lnTo>
                  <a:pt x="1668030" y="595490"/>
                </a:lnTo>
                <a:lnTo>
                  <a:pt x="1669821" y="586105"/>
                </a:lnTo>
                <a:lnTo>
                  <a:pt x="1669923" y="585597"/>
                </a:lnTo>
                <a:close/>
              </a:path>
              <a:path w="5043805" h="2209800">
                <a:moveTo>
                  <a:pt x="3386582" y="526542"/>
                </a:moveTo>
                <a:lnTo>
                  <a:pt x="3366770" y="526542"/>
                </a:lnTo>
                <a:lnTo>
                  <a:pt x="3366770" y="546354"/>
                </a:lnTo>
                <a:lnTo>
                  <a:pt x="3386582" y="546354"/>
                </a:lnTo>
                <a:lnTo>
                  <a:pt x="3386582" y="526542"/>
                </a:lnTo>
                <a:close/>
              </a:path>
              <a:path w="5043805" h="2209800">
                <a:moveTo>
                  <a:pt x="3386582" y="486918"/>
                </a:moveTo>
                <a:lnTo>
                  <a:pt x="3366770" y="486918"/>
                </a:lnTo>
                <a:lnTo>
                  <a:pt x="3366770" y="506730"/>
                </a:lnTo>
                <a:lnTo>
                  <a:pt x="3386582" y="506730"/>
                </a:lnTo>
                <a:lnTo>
                  <a:pt x="3386582" y="486918"/>
                </a:lnTo>
                <a:close/>
              </a:path>
              <a:path w="5043805" h="2209800">
                <a:moveTo>
                  <a:pt x="3386582" y="447294"/>
                </a:moveTo>
                <a:lnTo>
                  <a:pt x="3366770" y="447294"/>
                </a:lnTo>
                <a:lnTo>
                  <a:pt x="3366770" y="467106"/>
                </a:lnTo>
                <a:lnTo>
                  <a:pt x="3386582" y="467106"/>
                </a:lnTo>
                <a:lnTo>
                  <a:pt x="3386582" y="447294"/>
                </a:lnTo>
                <a:close/>
              </a:path>
              <a:path w="5043805" h="2209800">
                <a:moveTo>
                  <a:pt x="3386582" y="407670"/>
                </a:moveTo>
                <a:lnTo>
                  <a:pt x="3366770" y="407670"/>
                </a:lnTo>
                <a:lnTo>
                  <a:pt x="3366770" y="427482"/>
                </a:lnTo>
                <a:lnTo>
                  <a:pt x="3386582" y="427482"/>
                </a:lnTo>
                <a:lnTo>
                  <a:pt x="3386582" y="407670"/>
                </a:lnTo>
                <a:close/>
              </a:path>
              <a:path w="5043805" h="2209800">
                <a:moveTo>
                  <a:pt x="3386582" y="368046"/>
                </a:moveTo>
                <a:lnTo>
                  <a:pt x="3366770" y="368046"/>
                </a:lnTo>
                <a:lnTo>
                  <a:pt x="3366770" y="387858"/>
                </a:lnTo>
                <a:lnTo>
                  <a:pt x="3386582" y="387858"/>
                </a:lnTo>
                <a:lnTo>
                  <a:pt x="3386582" y="368046"/>
                </a:lnTo>
                <a:close/>
              </a:path>
              <a:path w="5043805" h="2209800">
                <a:moveTo>
                  <a:pt x="3386582" y="328422"/>
                </a:moveTo>
                <a:lnTo>
                  <a:pt x="3366770" y="328422"/>
                </a:lnTo>
                <a:lnTo>
                  <a:pt x="3366770" y="348234"/>
                </a:lnTo>
                <a:lnTo>
                  <a:pt x="3386582" y="348234"/>
                </a:lnTo>
                <a:lnTo>
                  <a:pt x="3386582" y="328422"/>
                </a:lnTo>
                <a:close/>
              </a:path>
              <a:path w="5043805" h="2209800">
                <a:moveTo>
                  <a:pt x="3386582" y="288798"/>
                </a:moveTo>
                <a:lnTo>
                  <a:pt x="3366770" y="288798"/>
                </a:lnTo>
                <a:lnTo>
                  <a:pt x="3366770" y="308610"/>
                </a:lnTo>
                <a:lnTo>
                  <a:pt x="3386582" y="308610"/>
                </a:lnTo>
                <a:lnTo>
                  <a:pt x="3386582" y="288798"/>
                </a:lnTo>
                <a:close/>
              </a:path>
              <a:path w="5043805" h="2209800">
                <a:moveTo>
                  <a:pt x="3386582" y="249174"/>
                </a:moveTo>
                <a:lnTo>
                  <a:pt x="3366770" y="249174"/>
                </a:lnTo>
                <a:lnTo>
                  <a:pt x="3366770" y="268986"/>
                </a:lnTo>
                <a:lnTo>
                  <a:pt x="3386582" y="268986"/>
                </a:lnTo>
                <a:lnTo>
                  <a:pt x="3386582" y="249174"/>
                </a:lnTo>
                <a:close/>
              </a:path>
              <a:path w="5043805" h="2209800">
                <a:moveTo>
                  <a:pt x="3386582" y="209550"/>
                </a:moveTo>
                <a:lnTo>
                  <a:pt x="3366770" y="209550"/>
                </a:lnTo>
                <a:lnTo>
                  <a:pt x="3366770" y="229362"/>
                </a:lnTo>
                <a:lnTo>
                  <a:pt x="3386582" y="229362"/>
                </a:lnTo>
                <a:lnTo>
                  <a:pt x="3386582" y="209550"/>
                </a:lnTo>
                <a:close/>
              </a:path>
              <a:path w="5043805" h="2209800">
                <a:moveTo>
                  <a:pt x="3386582" y="169926"/>
                </a:moveTo>
                <a:lnTo>
                  <a:pt x="3366770" y="169926"/>
                </a:lnTo>
                <a:lnTo>
                  <a:pt x="3366770" y="189738"/>
                </a:lnTo>
                <a:lnTo>
                  <a:pt x="3386582" y="189738"/>
                </a:lnTo>
                <a:lnTo>
                  <a:pt x="3386582" y="169926"/>
                </a:lnTo>
                <a:close/>
              </a:path>
              <a:path w="5043805" h="2209800">
                <a:moveTo>
                  <a:pt x="3386582" y="130302"/>
                </a:moveTo>
                <a:lnTo>
                  <a:pt x="3366770" y="130302"/>
                </a:lnTo>
                <a:lnTo>
                  <a:pt x="3366770" y="150114"/>
                </a:lnTo>
                <a:lnTo>
                  <a:pt x="3386582" y="150114"/>
                </a:lnTo>
                <a:lnTo>
                  <a:pt x="3386582" y="130302"/>
                </a:lnTo>
                <a:close/>
              </a:path>
              <a:path w="5043805" h="2209800">
                <a:moveTo>
                  <a:pt x="3386582" y="90678"/>
                </a:moveTo>
                <a:lnTo>
                  <a:pt x="3366770" y="90678"/>
                </a:lnTo>
                <a:lnTo>
                  <a:pt x="3366770" y="110490"/>
                </a:lnTo>
                <a:lnTo>
                  <a:pt x="3386582" y="110490"/>
                </a:lnTo>
                <a:lnTo>
                  <a:pt x="3386582" y="90678"/>
                </a:lnTo>
                <a:close/>
              </a:path>
              <a:path w="5043805" h="2209800">
                <a:moveTo>
                  <a:pt x="3402076" y="585978"/>
                </a:moveTo>
                <a:lnTo>
                  <a:pt x="3376676" y="560578"/>
                </a:lnTo>
                <a:lnTo>
                  <a:pt x="3366808" y="562571"/>
                </a:lnTo>
                <a:lnTo>
                  <a:pt x="3358731" y="567994"/>
                </a:lnTo>
                <a:lnTo>
                  <a:pt x="3353270" y="576072"/>
                </a:lnTo>
                <a:lnTo>
                  <a:pt x="3351276" y="585978"/>
                </a:lnTo>
                <a:lnTo>
                  <a:pt x="3353270" y="595845"/>
                </a:lnTo>
                <a:lnTo>
                  <a:pt x="3358731" y="603923"/>
                </a:lnTo>
                <a:lnTo>
                  <a:pt x="3366808" y="609384"/>
                </a:lnTo>
                <a:lnTo>
                  <a:pt x="3376676" y="611378"/>
                </a:lnTo>
                <a:lnTo>
                  <a:pt x="3386531" y="609384"/>
                </a:lnTo>
                <a:lnTo>
                  <a:pt x="3394608" y="603923"/>
                </a:lnTo>
                <a:lnTo>
                  <a:pt x="3400069" y="595845"/>
                </a:lnTo>
                <a:lnTo>
                  <a:pt x="3402076" y="585978"/>
                </a:lnTo>
                <a:close/>
              </a:path>
              <a:path w="5043805" h="2209800">
                <a:moveTo>
                  <a:pt x="3402076" y="25400"/>
                </a:moveTo>
                <a:lnTo>
                  <a:pt x="3400069" y="15544"/>
                </a:lnTo>
                <a:lnTo>
                  <a:pt x="3394608" y="7467"/>
                </a:lnTo>
                <a:lnTo>
                  <a:pt x="3386531" y="2006"/>
                </a:lnTo>
                <a:lnTo>
                  <a:pt x="3376676" y="0"/>
                </a:lnTo>
                <a:lnTo>
                  <a:pt x="3366808" y="2006"/>
                </a:lnTo>
                <a:lnTo>
                  <a:pt x="3358731" y="7467"/>
                </a:lnTo>
                <a:lnTo>
                  <a:pt x="3353270" y="15544"/>
                </a:lnTo>
                <a:lnTo>
                  <a:pt x="3351276" y="25400"/>
                </a:lnTo>
                <a:lnTo>
                  <a:pt x="3351885" y="28460"/>
                </a:lnTo>
                <a:lnTo>
                  <a:pt x="3351276" y="31496"/>
                </a:lnTo>
                <a:lnTo>
                  <a:pt x="3353270" y="41363"/>
                </a:lnTo>
                <a:lnTo>
                  <a:pt x="3358731" y="49441"/>
                </a:lnTo>
                <a:lnTo>
                  <a:pt x="3366770" y="54876"/>
                </a:lnTo>
                <a:lnTo>
                  <a:pt x="3366770" y="70866"/>
                </a:lnTo>
                <a:lnTo>
                  <a:pt x="3386582" y="70866"/>
                </a:lnTo>
                <a:lnTo>
                  <a:pt x="3386582" y="54876"/>
                </a:lnTo>
                <a:lnTo>
                  <a:pt x="3394608" y="49441"/>
                </a:lnTo>
                <a:lnTo>
                  <a:pt x="3400031" y="41402"/>
                </a:lnTo>
                <a:lnTo>
                  <a:pt x="3402076" y="31496"/>
                </a:lnTo>
                <a:lnTo>
                  <a:pt x="3401453" y="28448"/>
                </a:lnTo>
                <a:lnTo>
                  <a:pt x="3402076" y="25400"/>
                </a:lnTo>
                <a:close/>
              </a:path>
              <a:path w="5043805" h="2209800">
                <a:moveTo>
                  <a:pt x="3436112" y="21590"/>
                </a:moveTo>
                <a:lnTo>
                  <a:pt x="3416300" y="21590"/>
                </a:lnTo>
                <a:lnTo>
                  <a:pt x="3416300" y="41402"/>
                </a:lnTo>
                <a:lnTo>
                  <a:pt x="3436112" y="41402"/>
                </a:lnTo>
                <a:lnTo>
                  <a:pt x="3436112" y="21590"/>
                </a:lnTo>
                <a:close/>
              </a:path>
              <a:path w="5043805" h="2209800">
                <a:moveTo>
                  <a:pt x="3475736" y="21590"/>
                </a:moveTo>
                <a:lnTo>
                  <a:pt x="3455924" y="21590"/>
                </a:lnTo>
                <a:lnTo>
                  <a:pt x="3455924" y="41402"/>
                </a:lnTo>
                <a:lnTo>
                  <a:pt x="3475736" y="41402"/>
                </a:lnTo>
                <a:lnTo>
                  <a:pt x="3475736" y="21590"/>
                </a:lnTo>
                <a:close/>
              </a:path>
              <a:path w="5043805" h="2209800">
                <a:moveTo>
                  <a:pt x="3515360" y="21590"/>
                </a:moveTo>
                <a:lnTo>
                  <a:pt x="3495548" y="21590"/>
                </a:lnTo>
                <a:lnTo>
                  <a:pt x="3495548" y="41402"/>
                </a:lnTo>
                <a:lnTo>
                  <a:pt x="3515360" y="41402"/>
                </a:lnTo>
                <a:lnTo>
                  <a:pt x="3515360" y="21590"/>
                </a:lnTo>
                <a:close/>
              </a:path>
              <a:path w="5043805" h="2209800">
                <a:moveTo>
                  <a:pt x="3554984" y="21590"/>
                </a:moveTo>
                <a:lnTo>
                  <a:pt x="3535172" y="21590"/>
                </a:lnTo>
                <a:lnTo>
                  <a:pt x="3535172" y="41402"/>
                </a:lnTo>
                <a:lnTo>
                  <a:pt x="3554984" y="41402"/>
                </a:lnTo>
                <a:lnTo>
                  <a:pt x="3554984" y="21590"/>
                </a:lnTo>
                <a:close/>
              </a:path>
              <a:path w="5043805" h="2209800">
                <a:moveTo>
                  <a:pt x="3594608" y="21590"/>
                </a:moveTo>
                <a:lnTo>
                  <a:pt x="3574796" y="21590"/>
                </a:lnTo>
                <a:lnTo>
                  <a:pt x="3574796" y="41402"/>
                </a:lnTo>
                <a:lnTo>
                  <a:pt x="3594608" y="41402"/>
                </a:lnTo>
                <a:lnTo>
                  <a:pt x="3594608" y="21590"/>
                </a:lnTo>
                <a:close/>
              </a:path>
              <a:path w="5043805" h="2209800">
                <a:moveTo>
                  <a:pt x="3634232" y="21590"/>
                </a:moveTo>
                <a:lnTo>
                  <a:pt x="3614420" y="21590"/>
                </a:lnTo>
                <a:lnTo>
                  <a:pt x="3614420" y="41402"/>
                </a:lnTo>
                <a:lnTo>
                  <a:pt x="3634232" y="41402"/>
                </a:lnTo>
                <a:lnTo>
                  <a:pt x="3634232" y="21590"/>
                </a:lnTo>
                <a:close/>
              </a:path>
              <a:path w="5043805" h="2209800">
                <a:moveTo>
                  <a:pt x="3673856" y="21590"/>
                </a:moveTo>
                <a:lnTo>
                  <a:pt x="3654044" y="21590"/>
                </a:lnTo>
                <a:lnTo>
                  <a:pt x="3654044" y="41402"/>
                </a:lnTo>
                <a:lnTo>
                  <a:pt x="3673856" y="41402"/>
                </a:lnTo>
                <a:lnTo>
                  <a:pt x="3673856" y="21590"/>
                </a:lnTo>
                <a:close/>
              </a:path>
              <a:path w="5043805" h="2209800">
                <a:moveTo>
                  <a:pt x="3713480" y="21590"/>
                </a:moveTo>
                <a:lnTo>
                  <a:pt x="3693668" y="21590"/>
                </a:lnTo>
                <a:lnTo>
                  <a:pt x="3693668" y="41402"/>
                </a:lnTo>
                <a:lnTo>
                  <a:pt x="3713480" y="41402"/>
                </a:lnTo>
                <a:lnTo>
                  <a:pt x="3713480" y="21590"/>
                </a:lnTo>
                <a:close/>
              </a:path>
              <a:path w="5043805" h="2209800">
                <a:moveTo>
                  <a:pt x="3753104" y="21590"/>
                </a:moveTo>
                <a:lnTo>
                  <a:pt x="3733292" y="21590"/>
                </a:lnTo>
                <a:lnTo>
                  <a:pt x="3733292" y="41402"/>
                </a:lnTo>
                <a:lnTo>
                  <a:pt x="3753104" y="41402"/>
                </a:lnTo>
                <a:lnTo>
                  <a:pt x="3753104" y="21590"/>
                </a:lnTo>
                <a:close/>
              </a:path>
              <a:path w="5043805" h="2209800">
                <a:moveTo>
                  <a:pt x="3792728" y="21590"/>
                </a:moveTo>
                <a:lnTo>
                  <a:pt x="3772916" y="21590"/>
                </a:lnTo>
                <a:lnTo>
                  <a:pt x="3772916" y="41402"/>
                </a:lnTo>
                <a:lnTo>
                  <a:pt x="3792728" y="41402"/>
                </a:lnTo>
                <a:lnTo>
                  <a:pt x="3792728" y="21590"/>
                </a:lnTo>
                <a:close/>
              </a:path>
              <a:path w="5043805" h="2209800">
                <a:moveTo>
                  <a:pt x="3832352" y="21590"/>
                </a:moveTo>
                <a:lnTo>
                  <a:pt x="3812540" y="21590"/>
                </a:lnTo>
                <a:lnTo>
                  <a:pt x="3812540" y="41402"/>
                </a:lnTo>
                <a:lnTo>
                  <a:pt x="3832352" y="41402"/>
                </a:lnTo>
                <a:lnTo>
                  <a:pt x="3832352" y="21590"/>
                </a:lnTo>
                <a:close/>
              </a:path>
              <a:path w="5043805" h="2209800">
                <a:moveTo>
                  <a:pt x="3908806" y="31496"/>
                </a:moveTo>
                <a:lnTo>
                  <a:pt x="3906799" y="21640"/>
                </a:lnTo>
                <a:lnTo>
                  <a:pt x="3901338" y="13563"/>
                </a:lnTo>
                <a:lnTo>
                  <a:pt x="3893261" y="8102"/>
                </a:lnTo>
                <a:lnTo>
                  <a:pt x="3883406" y="6096"/>
                </a:lnTo>
                <a:lnTo>
                  <a:pt x="3873487" y="8102"/>
                </a:lnTo>
                <a:lnTo>
                  <a:pt x="3865410" y="13563"/>
                </a:lnTo>
                <a:lnTo>
                  <a:pt x="3860012" y="21590"/>
                </a:lnTo>
                <a:lnTo>
                  <a:pt x="3852164" y="21590"/>
                </a:lnTo>
                <a:lnTo>
                  <a:pt x="3852164" y="41402"/>
                </a:lnTo>
                <a:lnTo>
                  <a:pt x="3860012" y="41402"/>
                </a:lnTo>
                <a:lnTo>
                  <a:pt x="3865410" y="49441"/>
                </a:lnTo>
                <a:lnTo>
                  <a:pt x="3873487" y="54902"/>
                </a:lnTo>
                <a:lnTo>
                  <a:pt x="3883406" y="56896"/>
                </a:lnTo>
                <a:lnTo>
                  <a:pt x="3893261" y="54902"/>
                </a:lnTo>
                <a:lnTo>
                  <a:pt x="3901338" y="49441"/>
                </a:lnTo>
                <a:lnTo>
                  <a:pt x="3906761" y="41402"/>
                </a:lnTo>
                <a:lnTo>
                  <a:pt x="3908806" y="31496"/>
                </a:lnTo>
                <a:close/>
              </a:path>
              <a:path w="5043805" h="2209800">
                <a:moveTo>
                  <a:pt x="5027930" y="2128520"/>
                </a:moveTo>
                <a:lnTo>
                  <a:pt x="5008118" y="2128520"/>
                </a:lnTo>
                <a:lnTo>
                  <a:pt x="5008118" y="2148332"/>
                </a:lnTo>
                <a:lnTo>
                  <a:pt x="5027930" y="2148332"/>
                </a:lnTo>
                <a:lnTo>
                  <a:pt x="5027930" y="2128520"/>
                </a:lnTo>
                <a:close/>
              </a:path>
              <a:path w="5043805" h="2209800">
                <a:moveTo>
                  <a:pt x="5027930" y="2088896"/>
                </a:moveTo>
                <a:lnTo>
                  <a:pt x="5008118" y="2088896"/>
                </a:lnTo>
                <a:lnTo>
                  <a:pt x="5008118" y="2108708"/>
                </a:lnTo>
                <a:lnTo>
                  <a:pt x="5027930" y="2108708"/>
                </a:lnTo>
                <a:lnTo>
                  <a:pt x="5027930" y="2088896"/>
                </a:lnTo>
                <a:close/>
              </a:path>
              <a:path w="5043805" h="2209800">
                <a:moveTo>
                  <a:pt x="5027930" y="2049272"/>
                </a:moveTo>
                <a:lnTo>
                  <a:pt x="5008118" y="2049272"/>
                </a:lnTo>
                <a:lnTo>
                  <a:pt x="5008118" y="2069084"/>
                </a:lnTo>
                <a:lnTo>
                  <a:pt x="5027930" y="2069084"/>
                </a:lnTo>
                <a:lnTo>
                  <a:pt x="5027930" y="2049272"/>
                </a:lnTo>
                <a:close/>
              </a:path>
              <a:path w="5043805" h="2209800">
                <a:moveTo>
                  <a:pt x="5027930" y="2009648"/>
                </a:moveTo>
                <a:lnTo>
                  <a:pt x="5008118" y="2009648"/>
                </a:lnTo>
                <a:lnTo>
                  <a:pt x="5008118" y="2029460"/>
                </a:lnTo>
                <a:lnTo>
                  <a:pt x="5027930" y="2029460"/>
                </a:lnTo>
                <a:lnTo>
                  <a:pt x="5027930" y="2009648"/>
                </a:lnTo>
                <a:close/>
              </a:path>
              <a:path w="5043805" h="2209800">
                <a:moveTo>
                  <a:pt x="5027930" y="1970024"/>
                </a:moveTo>
                <a:lnTo>
                  <a:pt x="5008118" y="1970024"/>
                </a:lnTo>
                <a:lnTo>
                  <a:pt x="5008118" y="1989836"/>
                </a:lnTo>
                <a:lnTo>
                  <a:pt x="5027930" y="1989836"/>
                </a:lnTo>
                <a:lnTo>
                  <a:pt x="5027930" y="1970024"/>
                </a:lnTo>
                <a:close/>
              </a:path>
              <a:path w="5043805" h="2209800">
                <a:moveTo>
                  <a:pt x="5027930" y="1930400"/>
                </a:moveTo>
                <a:lnTo>
                  <a:pt x="5008118" y="1930400"/>
                </a:lnTo>
                <a:lnTo>
                  <a:pt x="5008118" y="1950212"/>
                </a:lnTo>
                <a:lnTo>
                  <a:pt x="5027930" y="1950212"/>
                </a:lnTo>
                <a:lnTo>
                  <a:pt x="5027930" y="1930400"/>
                </a:lnTo>
                <a:close/>
              </a:path>
              <a:path w="5043805" h="2209800">
                <a:moveTo>
                  <a:pt x="5027930" y="1890776"/>
                </a:moveTo>
                <a:lnTo>
                  <a:pt x="5008118" y="1890776"/>
                </a:lnTo>
                <a:lnTo>
                  <a:pt x="5008118" y="1910588"/>
                </a:lnTo>
                <a:lnTo>
                  <a:pt x="5027930" y="1910588"/>
                </a:lnTo>
                <a:lnTo>
                  <a:pt x="5027930" y="1890776"/>
                </a:lnTo>
                <a:close/>
              </a:path>
              <a:path w="5043805" h="2209800">
                <a:moveTo>
                  <a:pt x="5027930" y="1851152"/>
                </a:moveTo>
                <a:lnTo>
                  <a:pt x="5008118" y="1851152"/>
                </a:lnTo>
                <a:lnTo>
                  <a:pt x="5008118" y="1870964"/>
                </a:lnTo>
                <a:lnTo>
                  <a:pt x="5027930" y="1870964"/>
                </a:lnTo>
                <a:lnTo>
                  <a:pt x="5027930" y="1851152"/>
                </a:lnTo>
                <a:close/>
              </a:path>
              <a:path w="5043805" h="2209800">
                <a:moveTo>
                  <a:pt x="5027930" y="1811528"/>
                </a:moveTo>
                <a:lnTo>
                  <a:pt x="5008118" y="1811528"/>
                </a:lnTo>
                <a:lnTo>
                  <a:pt x="5008118" y="1831340"/>
                </a:lnTo>
                <a:lnTo>
                  <a:pt x="5027930" y="1831340"/>
                </a:lnTo>
                <a:lnTo>
                  <a:pt x="5027930" y="1811528"/>
                </a:lnTo>
                <a:close/>
              </a:path>
              <a:path w="5043805" h="2209800">
                <a:moveTo>
                  <a:pt x="5027930" y="1771904"/>
                </a:moveTo>
                <a:lnTo>
                  <a:pt x="5008118" y="1771904"/>
                </a:lnTo>
                <a:lnTo>
                  <a:pt x="5008118" y="1791716"/>
                </a:lnTo>
                <a:lnTo>
                  <a:pt x="5027930" y="1791716"/>
                </a:lnTo>
                <a:lnTo>
                  <a:pt x="5027930" y="1771904"/>
                </a:lnTo>
                <a:close/>
              </a:path>
              <a:path w="5043805" h="2209800">
                <a:moveTo>
                  <a:pt x="5027930" y="1732280"/>
                </a:moveTo>
                <a:lnTo>
                  <a:pt x="5008118" y="1732280"/>
                </a:lnTo>
                <a:lnTo>
                  <a:pt x="5008118" y="1752092"/>
                </a:lnTo>
                <a:lnTo>
                  <a:pt x="5027930" y="1752092"/>
                </a:lnTo>
                <a:lnTo>
                  <a:pt x="5027930" y="1732280"/>
                </a:lnTo>
                <a:close/>
              </a:path>
              <a:path w="5043805" h="2209800">
                <a:moveTo>
                  <a:pt x="5027930" y="1692656"/>
                </a:moveTo>
                <a:lnTo>
                  <a:pt x="5008118" y="1692656"/>
                </a:lnTo>
                <a:lnTo>
                  <a:pt x="5008118" y="1712468"/>
                </a:lnTo>
                <a:lnTo>
                  <a:pt x="5027930" y="1712468"/>
                </a:lnTo>
                <a:lnTo>
                  <a:pt x="5027930" y="1692656"/>
                </a:lnTo>
                <a:close/>
              </a:path>
              <a:path w="5043805" h="2209800">
                <a:moveTo>
                  <a:pt x="5027930" y="1653032"/>
                </a:moveTo>
                <a:lnTo>
                  <a:pt x="5008118" y="1653032"/>
                </a:lnTo>
                <a:lnTo>
                  <a:pt x="5008118" y="1672844"/>
                </a:lnTo>
                <a:lnTo>
                  <a:pt x="5027930" y="1672844"/>
                </a:lnTo>
                <a:lnTo>
                  <a:pt x="5027930" y="1653032"/>
                </a:lnTo>
                <a:close/>
              </a:path>
              <a:path w="5043805" h="2209800">
                <a:moveTo>
                  <a:pt x="5027930" y="1613408"/>
                </a:moveTo>
                <a:lnTo>
                  <a:pt x="5008118" y="1613408"/>
                </a:lnTo>
                <a:lnTo>
                  <a:pt x="5008118" y="1633220"/>
                </a:lnTo>
                <a:lnTo>
                  <a:pt x="5027930" y="1633220"/>
                </a:lnTo>
                <a:lnTo>
                  <a:pt x="5027930" y="1613408"/>
                </a:lnTo>
                <a:close/>
              </a:path>
              <a:path w="5043805" h="2209800">
                <a:moveTo>
                  <a:pt x="5027930" y="1573784"/>
                </a:moveTo>
                <a:lnTo>
                  <a:pt x="5008118" y="1573784"/>
                </a:lnTo>
                <a:lnTo>
                  <a:pt x="5008118" y="1593596"/>
                </a:lnTo>
                <a:lnTo>
                  <a:pt x="5027930" y="1593596"/>
                </a:lnTo>
                <a:lnTo>
                  <a:pt x="5027930" y="1573784"/>
                </a:lnTo>
                <a:close/>
              </a:path>
              <a:path w="5043805" h="2209800">
                <a:moveTo>
                  <a:pt x="5027930" y="1534160"/>
                </a:moveTo>
                <a:lnTo>
                  <a:pt x="5008118" y="1534160"/>
                </a:lnTo>
                <a:lnTo>
                  <a:pt x="5008118" y="1553972"/>
                </a:lnTo>
                <a:lnTo>
                  <a:pt x="5027930" y="1553972"/>
                </a:lnTo>
                <a:lnTo>
                  <a:pt x="5027930" y="1534160"/>
                </a:lnTo>
                <a:close/>
              </a:path>
              <a:path w="5043805" h="2209800">
                <a:moveTo>
                  <a:pt x="5027930" y="1494536"/>
                </a:moveTo>
                <a:lnTo>
                  <a:pt x="5008118" y="1494536"/>
                </a:lnTo>
                <a:lnTo>
                  <a:pt x="5008118" y="1514348"/>
                </a:lnTo>
                <a:lnTo>
                  <a:pt x="5027930" y="1514348"/>
                </a:lnTo>
                <a:lnTo>
                  <a:pt x="5027930" y="1494536"/>
                </a:lnTo>
                <a:close/>
              </a:path>
              <a:path w="5043805" h="2209800">
                <a:moveTo>
                  <a:pt x="5027930" y="1454912"/>
                </a:moveTo>
                <a:lnTo>
                  <a:pt x="5008118" y="1454912"/>
                </a:lnTo>
                <a:lnTo>
                  <a:pt x="5008118" y="1474724"/>
                </a:lnTo>
                <a:lnTo>
                  <a:pt x="5027930" y="1474724"/>
                </a:lnTo>
                <a:lnTo>
                  <a:pt x="5027930" y="1454912"/>
                </a:lnTo>
                <a:close/>
              </a:path>
              <a:path w="5043805" h="2209800">
                <a:moveTo>
                  <a:pt x="5043424" y="2183892"/>
                </a:moveTo>
                <a:lnTo>
                  <a:pt x="5018024" y="2158492"/>
                </a:lnTo>
                <a:lnTo>
                  <a:pt x="5008156" y="2160498"/>
                </a:lnTo>
                <a:lnTo>
                  <a:pt x="5000079" y="2165959"/>
                </a:lnTo>
                <a:lnTo>
                  <a:pt x="4994618" y="2174036"/>
                </a:lnTo>
                <a:lnTo>
                  <a:pt x="4992624" y="2183892"/>
                </a:lnTo>
                <a:lnTo>
                  <a:pt x="4994618" y="2193810"/>
                </a:lnTo>
                <a:lnTo>
                  <a:pt x="5000079" y="2201888"/>
                </a:lnTo>
                <a:lnTo>
                  <a:pt x="5008156" y="2207310"/>
                </a:lnTo>
                <a:lnTo>
                  <a:pt x="5018024" y="2209292"/>
                </a:lnTo>
                <a:lnTo>
                  <a:pt x="5027879" y="2207310"/>
                </a:lnTo>
                <a:lnTo>
                  <a:pt x="5035956" y="2201888"/>
                </a:lnTo>
                <a:lnTo>
                  <a:pt x="5041417" y="2193810"/>
                </a:lnTo>
                <a:lnTo>
                  <a:pt x="5043424" y="2183892"/>
                </a:lnTo>
                <a:close/>
              </a:path>
              <a:path w="5043805" h="2209800">
                <a:moveTo>
                  <a:pt x="5043424" y="1415288"/>
                </a:moveTo>
                <a:lnTo>
                  <a:pt x="5041417" y="1405432"/>
                </a:lnTo>
                <a:lnTo>
                  <a:pt x="5035956" y="1397355"/>
                </a:lnTo>
                <a:lnTo>
                  <a:pt x="5027879" y="1391894"/>
                </a:lnTo>
                <a:lnTo>
                  <a:pt x="5018024" y="1389888"/>
                </a:lnTo>
                <a:lnTo>
                  <a:pt x="5008156" y="1391894"/>
                </a:lnTo>
                <a:lnTo>
                  <a:pt x="5000079" y="1397355"/>
                </a:lnTo>
                <a:lnTo>
                  <a:pt x="4994618" y="1405432"/>
                </a:lnTo>
                <a:lnTo>
                  <a:pt x="4992624" y="1415288"/>
                </a:lnTo>
                <a:lnTo>
                  <a:pt x="4994618" y="1425155"/>
                </a:lnTo>
                <a:lnTo>
                  <a:pt x="5000079" y="1433233"/>
                </a:lnTo>
                <a:lnTo>
                  <a:pt x="5008156" y="1438694"/>
                </a:lnTo>
                <a:lnTo>
                  <a:pt x="5018024" y="1440688"/>
                </a:lnTo>
                <a:lnTo>
                  <a:pt x="5027879" y="1438694"/>
                </a:lnTo>
                <a:lnTo>
                  <a:pt x="5033188" y="1435100"/>
                </a:lnTo>
                <a:lnTo>
                  <a:pt x="5035956" y="1433233"/>
                </a:lnTo>
                <a:lnTo>
                  <a:pt x="5041417" y="1425155"/>
                </a:lnTo>
                <a:lnTo>
                  <a:pt x="5043424" y="1415288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23881" y="5072376"/>
            <a:ext cx="1244600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95"/>
              </a:spcBef>
            </a:pPr>
            <a:r>
              <a:rPr sz="24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專心用餐 </a:t>
            </a:r>
            <a:r>
              <a:rPr sz="2400" b="0" spc="-5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避免交談 </a:t>
            </a:r>
            <a:r>
              <a:rPr sz="24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作業批改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5604" y="3379165"/>
            <a:ext cx="635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口罩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8597" y="2366899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疾病融入課程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4585" y="2404999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勤洗手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41640" y="3014976"/>
            <a:ext cx="2768600" cy="9029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4800">
              <a:lnSpc>
                <a:spcPct val="120000"/>
              </a:lnSpc>
              <a:spcBef>
                <a:spcPts val="95"/>
              </a:spcBef>
            </a:pPr>
            <a:r>
              <a:rPr sz="24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把課程帶到戶外 </a:t>
            </a:r>
            <a:r>
              <a:rPr sz="2400" b="0" spc="-5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盡可能減少肢體接觸</a:t>
            </a:r>
            <a:endParaRPr sz="2400">
              <a:latin typeface="Noto Sans CJK JP Medium"/>
              <a:cs typeface="Noto Sans CJK JP Medium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39695" y="1365504"/>
            <a:ext cx="10421620" cy="5867400"/>
            <a:chOff x="2139695" y="1365504"/>
            <a:chExt cx="10421620" cy="5867400"/>
          </a:xfrm>
        </p:grpSpPr>
        <p:sp>
          <p:nvSpPr>
            <p:cNvPr id="9" name="object 9"/>
            <p:cNvSpPr/>
            <p:nvPr/>
          </p:nvSpPr>
          <p:spPr>
            <a:xfrm>
              <a:off x="3948430" y="5702554"/>
              <a:ext cx="5039360" cy="55880"/>
            </a:xfrm>
            <a:custGeom>
              <a:avLst/>
              <a:gdLst/>
              <a:ahLst/>
              <a:cxnLst/>
              <a:rect l="l" t="t" r="r" b="b"/>
              <a:pathLst>
                <a:path w="5039359" h="55879">
                  <a:moveTo>
                    <a:pt x="50800" y="29972"/>
                  </a:moveTo>
                  <a:lnTo>
                    <a:pt x="48793" y="20116"/>
                  </a:lnTo>
                  <a:lnTo>
                    <a:pt x="43332" y="12039"/>
                  </a:lnTo>
                  <a:lnTo>
                    <a:pt x="35255" y="6578"/>
                  </a:lnTo>
                  <a:lnTo>
                    <a:pt x="25400" y="4572"/>
                  </a:lnTo>
                  <a:lnTo>
                    <a:pt x="15532" y="6578"/>
                  </a:lnTo>
                  <a:lnTo>
                    <a:pt x="7454" y="12039"/>
                  </a:lnTo>
                  <a:lnTo>
                    <a:pt x="1993" y="20116"/>
                  </a:lnTo>
                  <a:lnTo>
                    <a:pt x="0" y="29972"/>
                  </a:lnTo>
                  <a:lnTo>
                    <a:pt x="1993" y="39839"/>
                  </a:lnTo>
                  <a:lnTo>
                    <a:pt x="7454" y="47917"/>
                  </a:lnTo>
                  <a:lnTo>
                    <a:pt x="15532" y="53378"/>
                  </a:lnTo>
                  <a:lnTo>
                    <a:pt x="25400" y="55372"/>
                  </a:lnTo>
                  <a:lnTo>
                    <a:pt x="35255" y="53378"/>
                  </a:lnTo>
                  <a:lnTo>
                    <a:pt x="43332" y="47917"/>
                  </a:lnTo>
                  <a:lnTo>
                    <a:pt x="48755" y="39878"/>
                  </a:lnTo>
                  <a:lnTo>
                    <a:pt x="50800" y="29972"/>
                  </a:lnTo>
                  <a:close/>
                </a:path>
                <a:path w="5039359" h="55879">
                  <a:moveTo>
                    <a:pt x="84836" y="20066"/>
                  </a:moveTo>
                  <a:lnTo>
                    <a:pt x="65024" y="20066"/>
                  </a:lnTo>
                  <a:lnTo>
                    <a:pt x="65024" y="39878"/>
                  </a:lnTo>
                  <a:lnTo>
                    <a:pt x="84836" y="39878"/>
                  </a:lnTo>
                  <a:lnTo>
                    <a:pt x="84836" y="20066"/>
                  </a:lnTo>
                  <a:close/>
                </a:path>
                <a:path w="5039359" h="55879">
                  <a:moveTo>
                    <a:pt x="124460" y="20066"/>
                  </a:moveTo>
                  <a:lnTo>
                    <a:pt x="104648" y="20066"/>
                  </a:lnTo>
                  <a:lnTo>
                    <a:pt x="104648" y="39878"/>
                  </a:lnTo>
                  <a:lnTo>
                    <a:pt x="124460" y="39878"/>
                  </a:lnTo>
                  <a:lnTo>
                    <a:pt x="124460" y="20066"/>
                  </a:lnTo>
                  <a:close/>
                </a:path>
                <a:path w="5039359" h="55879">
                  <a:moveTo>
                    <a:pt x="164084" y="20066"/>
                  </a:moveTo>
                  <a:lnTo>
                    <a:pt x="144272" y="20066"/>
                  </a:lnTo>
                  <a:lnTo>
                    <a:pt x="144272" y="39878"/>
                  </a:lnTo>
                  <a:lnTo>
                    <a:pt x="164084" y="39878"/>
                  </a:lnTo>
                  <a:lnTo>
                    <a:pt x="164084" y="20066"/>
                  </a:lnTo>
                  <a:close/>
                </a:path>
                <a:path w="5039359" h="55879">
                  <a:moveTo>
                    <a:pt x="203708" y="20066"/>
                  </a:moveTo>
                  <a:lnTo>
                    <a:pt x="183896" y="20066"/>
                  </a:lnTo>
                  <a:lnTo>
                    <a:pt x="183896" y="39878"/>
                  </a:lnTo>
                  <a:lnTo>
                    <a:pt x="203708" y="39878"/>
                  </a:lnTo>
                  <a:lnTo>
                    <a:pt x="203708" y="20066"/>
                  </a:lnTo>
                  <a:close/>
                </a:path>
                <a:path w="5039359" h="55879">
                  <a:moveTo>
                    <a:pt x="243332" y="20066"/>
                  </a:moveTo>
                  <a:lnTo>
                    <a:pt x="223520" y="20066"/>
                  </a:lnTo>
                  <a:lnTo>
                    <a:pt x="223520" y="39878"/>
                  </a:lnTo>
                  <a:lnTo>
                    <a:pt x="243332" y="39878"/>
                  </a:lnTo>
                  <a:lnTo>
                    <a:pt x="243332" y="20066"/>
                  </a:lnTo>
                  <a:close/>
                </a:path>
                <a:path w="5039359" h="55879">
                  <a:moveTo>
                    <a:pt x="282956" y="20066"/>
                  </a:moveTo>
                  <a:lnTo>
                    <a:pt x="263144" y="20066"/>
                  </a:lnTo>
                  <a:lnTo>
                    <a:pt x="263144" y="39878"/>
                  </a:lnTo>
                  <a:lnTo>
                    <a:pt x="282956" y="39878"/>
                  </a:lnTo>
                  <a:lnTo>
                    <a:pt x="282956" y="20066"/>
                  </a:lnTo>
                  <a:close/>
                </a:path>
                <a:path w="5039359" h="55879">
                  <a:moveTo>
                    <a:pt x="322580" y="20066"/>
                  </a:moveTo>
                  <a:lnTo>
                    <a:pt x="302768" y="20066"/>
                  </a:lnTo>
                  <a:lnTo>
                    <a:pt x="302768" y="39878"/>
                  </a:lnTo>
                  <a:lnTo>
                    <a:pt x="322580" y="39878"/>
                  </a:lnTo>
                  <a:lnTo>
                    <a:pt x="322580" y="20066"/>
                  </a:lnTo>
                  <a:close/>
                </a:path>
                <a:path w="5039359" h="55879">
                  <a:moveTo>
                    <a:pt x="362204" y="20066"/>
                  </a:moveTo>
                  <a:lnTo>
                    <a:pt x="342392" y="20066"/>
                  </a:lnTo>
                  <a:lnTo>
                    <a:pt x="342392" y="39878"/>
                  </a:lnTo>
                  <a:lnTo>
                    <a:pt x="362204" y="39878"/>
                  </a:lnTo>
                  <a:lnTo>
                    <a:pt x="362204" y="20066"/>
                  </a:lnTo>
                  <a:close/>
                </a:path>
                <a:path w="5039359" h="55879">
                  <a:moveTo>
                    <a:pt x="401828" y="20066"/>
                  </a:moveTo>
                  <a:lnTo>
                    <a:pt x="382016" y="20066"/>
                  </a:lnTo>
                  <a:lnTo>
                    <a:pt x="382016" y="39878"/>
                  </a:lnTo>
                  <a:lnTo>
                    <a:pt x="401828" y="39878"/>
                  </a:lnTo>
                  <a:lnTo>
                    <a:pt x="401828" y="20066"/>
                  </a:lnTo>
                  <a:close/>
                </a:path>
                <a:path w="5039359" h="55879">
                  <a:moveTo>
                    <a:pt x="441452" y="20066"/>
                  </a:moveTo>
                  <a:lnTo>
                    <a:pt x="421640" y="20066"/>
                  </a:lnTo>
                  <a:lnTo>
                    <a:pt x="421640" y="39878"/>
                  </a:lnTo>
                  <a:lnTo>
                    <a:pt x="441452" y="39878"/>
                  </a:lnTo>
                  <a:lnTo>
                    <a:pt x="441452" y="20066"/>
                  </a:lnTo>
                  <a:close/>
                </a:path>
                <a:path w="5039359" h="55879">
                  <a:moveTo>
                    <a:pt x="481076" y="20066"/>
                  </a:moveTo>
                  <a:lnTo>
                    <a:pt x="461264" y="20066"/>
                  </a:lnTo>
                  <a:lnTo>
                    <a:pt x="461264" y="39878"/>
                  </a:lnTo>
                  <a:lnTo>
                    <a:pt x="481076" y="39878"/>
                  </a:lnTo>
                  <a:lnTo>
                    <a:pt x="481076" y="20066"/>
                  </a:lnTo>
                  <a:close/>
                </a:path>
                <a:path w="5039359" h="55879">
                  <a:moveTo>
                    <a:pt x="520700" y="20066"/>
                  </a:moveTo>
                  <a:lnTo>
                    <a:pt x="500888" y="20066"/>
                  </a:lnTo>
                  <a:lnTo>
                    <a:pt x="500888" y="39878"/>
                  </a:lnTo>
                  <a:lnTo>
                    <a:pt x="520700" y="39878"/>
                  </a:lnTo>
                  <a:lnTo>
                    <a:pt x="520700" y="20066"/>
                  </a:lnTo>
                  <a:close/>
                </a:path>
                <a:path w="5039359" h="55879">
                  <a:moveTo>
                    <a:pt x="560324" y="20066"/>
                  </a:moveTo>
                  <a:lnTo>
                    <a:pt x="540512" y="20066"/>
                  </a:lnTo>
                  <a:lnTo>
                    <a:pt x="540512" y="39878"/>
                  </a:lnTo>
                  <a:lnTo>
                    <a:pt x="560324" y="39878"/>
                  </a:lnTo>
                  <a:lnTo>
                    <a:pt x="560324" y="20066"/>
                  </a:lnTo>
                  <a:close/>
                </a:path>
                <a:path w="5039359" h="55879">
                  <a:moveTo>
                    <a:pt x="599948" y="20066"/>
                  </a:moveTo>
                  <a:lnTo>
                    <a:pt x="580136" y="20066"/>
                  </a:lnTo>
                  <a:lnTo>
                    <a:pt x="580136" y="39878"/>
                  </a:lnTo>
                  <a:lnTo>
                    <a:pt x="599948" y="39878"/>
                  </a:lnTo>
                  <a:lnTo>
                    <a:pt x="599948" y="20066"/>
                  </a:lnTo>
                  <a:close/>
                </a:path>
                <a:path w="5039359" h="55879">
                  <a:moveTo>
                    <a:pt x="639572" y="20066"/>
                  </a:moveTo>
                  <a:lnTo>
                    <a:pt x="619760" y="20066"/>
                  </a:lnTo>
                  <a:lnTo>
                    <a:pt x="619760" y="39878"/>
                  </a:lnTo>
                  <a:lnTo>
                    <a:pt x="639572" y="39878"/>
                  </a:lnTo>
                  <a:lnTo>
                    <a:pt x="639572" y="20066"/>
                  </a:lnTo>
                  <a:close/>
                </a:path>
                <a:path w="5039359" h="55879">
                  <a:moveTo>
                    <a:pt x="679196" y="20066"/>
                  </a:moveTo>
                  <a:lnTo>
                    <a:pt x="659384" y="20066"/>
                  </a:lnTo>
                  <a:lnTo>
                    <a:pt x="659384" y="39878"/>
                  </a:lnTo>
                  <a:lnTo>
                    <a:pt x="679196" y="39878"/>
                  </a:lnTo>
                  <a:lnTo>
                    <a:pt x="679196" y="20066"/>
                  </a:lnTo>
                  <a:close/>
                </a:path>
                <a:path w="5039359" h="55879">
                  <a:moveTo>
                    <a:pt x="718820" y="20066"/>
                  </a:moveTo>
                  <a:lnTo>
                    <a:pt x="699008" y="20066"/>
                  </a:lnTo>
                  <a:lnTo>
                    <a:pt x="699008" y="39878"/>
                  </a:lnTo>
                  <a:lnTo>
                    <a:pt x="718820" y="39878"/>
                  </a:lnTo>
                  <a:lnTo>
                    <a:pt x="718820" y="20066"/>
                  </a:lnTo>
                  <a:close/>
                </a:path>
                <a:path w="5039359" h="55879">
                  <a:moveTo>
                    <a:pt x="758444" y="20066"/>
                  </a:moveTo>
                  <a:lnTo>
                    <a:pt x="738632" y="20066"/>
                  </a:lnTo>
                  <a:lnTo>
                    <a:pt x="738632" y="39878"/>
                  </a:lnTo>
                  <a:lnTo>
                    <a:pt x="758444" y="39878"/>
                  </a:lnTo>
                  <a:lnTo>
                    <a:pt x="758444" y="20066"/>
                  </a:lnTo>
                  <a:close/>
                </a:path>
                <a:path w="5039359" h="55879">
                  <a:moveTo>
                    <a:pt x="798068" y="20066"/>
                  </a:moveTo>
                  <a:lnTo>
                    <a:pt x="778256" y="20066"/>
                  </a:lnTo>
                  <a:lnTo>
                    <a:pt x="778256" y="39878"/>
                  </a:lnTo>
                  <a:lnTo>
                    <a:pt x="798068" y="39878"/>
                  </a:lnTo>
                  <a:lnTo>
                    <a:pt x="798068" y="20066"/>
                  </a:lnTo>
                  <a:close/>
                </a:path>
                <a:path w="5039359" h="55879">
                  <a:moveTo>
                    <a:pt x="837692" y="20066"/>
                  </a:moveTo>
                  <a:lnTo>
                    <a:pt x="817880" y="20066"/>
                  </a:lnTo>
                  <a:lnTo>
                    <a:pt x="817880" y="39878"/>
                  </a:lnTo>
                  <a:lnTo>
                    <a:pt x="837692" y="39878"/>
                  </a:lnTo>
                  <a:lnTo>
                    <a:pt x="837692" y="20066"/>
                  </a:lnTo>
                  <a:close/>
                </a:path>
                <a:path w="5039359" h="55879">
                  <a:moveTo>
                    <a:pt x="877316" y="20066"/>
                  </a:moveTo>
                  <a:lnTo>
                    <a:pt x="857504" y="20066"/>
                  </a:lnTo>
                  <a:lnTo>
                    <a:pt x="857504" y="39878"/>
                  </a:lnTo>
                  <a:lnTo>
                    <a:pt x="877316" y="39878"/>
                  </a:lnTo>
                  <a:lnTo>
                    <a:pt x="877316" y="20066"/>
                  </a:lnTo>
                  <a:close/>
                </a:path>
                <a:path w="5039359" h="55879">
                  <a:moveTo>
                    <a:pt x="916940" y="20066"/>
                  </a:moveTo>
                  <a:lnTo>
                    <a:pt x="897128" y="20066"/>
                  </a:lnTo>
                  <a:lnTo>
                    <a:pt x="897128" y="39878"/>
                  </a:lnTo>
                  <a:lnTo>
                    <a:pt x="916940" y="39878"/>
                  </a:lnTo>
                  <a:lnTo>
                    <a:pt x="916940" y="20066"/>
                  </a:lnTo>
                  <a:close/>
                </a:path>
                <a:path w="5039359" h="55879">
                  <a:moveTo>
                    <a:pt x="956564" y="20066"/>
                  </a:moveTo>
                  <a:lnTo>
                    <a:pt x="936752" y="20066"/>
                  </a:lnTo>
                  <a:lnTo>
                    <a:pt x="936752" y="39878"/>
                  </a:lnTo>
                  <a:lnTo>
                    <a:pt x="956564" y="39878"/>
                  </a:lnTo>
                  <a:lnTo>
                    <a:pt x="956564" y="20066"/>
                  </a:lnTo>
                  <a:close/>
                </a:path>
                <a:path w="5039359" h="55879">
                  <a:moveTo>
                    <a:pt x="996188" y="20066"/>
                  </a:moveTo>
                  <a:lnTo>
                    <a:pt x="976376" y="20066"/>
                  </a:lnTo>
                  <a:lnTo>
                    <a:pt x="976376" y="39878"/>
                  </a:lnTo>
                  <a:lnTo>
                    <a:pt x="996188" y="39878"/>
                  </a:lnTo>
                  <a:lnTo>
                    <a:pt x="996188" y="20066"/>
                  </a:lnTo>
                  <a:close/>
                </a:path>
                <a:path w="5039359" h="55879">
                  <a:moveTo>
                    <a:pt x="1035812" y="20066"/>
                  </a:moveTo>
                  <a:lnTo>
                    <a:pt x="1016000" y="20066"/>
                  </a:lnTo>
                  <a:lnTo>
                    <a:pt x="1016000" y="39878"/>
                  </a:lnTo>
                  <a:lnTo>
                    <a:pt x="1035812" y="39878"/>
                  </a:lnTo>
                  <a:lnTo>
                    <a:pt x="1035812" y="20066"/>
                  </a:lnTo>
                  <a:close/>
                </a:path>
                <a:path w="5039359" h="55879">
                  <a:moveTo>
                    <a:pt x="1075436" y="20066"/>
                  </a:moveTo>
                  <a:lnTo>
                    <a:pt x="1055624" y="20066"/>
                  </a:lnTo>
                  <a:lnTo>
                    <a:pt x="1055624" y="39878"/>
                  </a:lnTo>
                  <a:lnTo>
                    <a:pt x="1075436" y="39878"/>
                  </a:lnTo>
                  <a:lnTo>
                    <a:pt x="1075436" y="20066"/>
                  </a:lnTo>
                  <a:close/>
                </a:path>
                <a:path w="5039359" h="55879">
                  <a:moveTo>
                    <a:pt x="1151509" y="29972"/>
                  </a:moveTo>
                  <a:lnTo>
                    <a:pt x="1149502" y="20116"/>
                  </a:lnTo>
                  <a:lnTo>
                    <a:pt x="1144041" y="12039"/>
                  </a:lnTo>
                  <a:lnTo>
                    <a:pt x="1135964" y="6578"/>
                  </a:lnTo>
                  <a:lnTo>
                    <a:pt x="1126109" y="4572"/>
                  </a:lnTo>
                  <a:lnTo>
                    <a:pt x="1116190" y="6578"/>
                  </a:lnTo>
                  <a:lnTo>
                    <a:pt x="1108113" y="12039"/>
                  </a:lnTo>
                  <a:lnTo>
                    <a:pt x="1102715" y="20066"/>
                  </a:lnTo>
                  <a:lnTo>
                    <a:pt x="1095248" y="20066"/>
                  </a:lnTo>
                  <a:lnTo>
                    <a:pt x="1095248" y="39878"/>
                  </a:lnTo>
                  <a:lnTo>
                    <a:pt x="1102715" y="39878"/>
                  </a:lnTo>
                  <a:lnTo>
                    <a:pt x="1108113" y="47917"/>
                  </a:lnTo>
                  <a:lnTo>
                    <a:pt x="1116190" y="53378"/>
                  </a:lnTo>
                  <a:lnTo>
                    <a:pt x="1126109" y="55372"/>
                  </a:lnTo>
                  <a:lnTo>
                    <a:pt x="1135964" y="53378"/>
                  </a:lnTo>
                  <a:lnTo>
                    <a:pt x="1144041" y="47917"/>
                  </a:lnTo>
                  <a:lnTo>
                    <a:pt x="1149464" y="39878"/>
                  </a:lnTo>
                  <a:lnTo>
                    <a:pt x="1151509" y="29972"/>
                  </a:lnTo>
                  <a:close/>
                </a:path>
                <a:path w="5039359" h="55879">
                  <a:moveTo>
                    <a:pt x="3938524" y="25400"/>
                  </a:moveTo>
                  <a:lnTo>
                    <a:pt x="3936517" y="15544"/>
                  </a:lnTo>
                  <a:lnTo>
                    <a:pt x="3931056" y="7467"/>
                  </a:lnTo>
                  <a:lnTo>
                    <a:pt x="3922979" y="2006"/>
                  </a:lnTo>
                  <a:lnTo>
                    <a:pt x="3913124" y="0"/>
                  </a:lnTo>
                  <a:lnTo>
                    <a:pt x="3903256" y="2006"/>
                  </a:lnTo>
                  <a:lnTo>
                    <a:pt x="3895179" y="7467"/>
                  </a:lnTo>
                  <a:lnTo>
                    <a:pt x="3889718" y="15544"/>
                  </a:lnTo>
                  <a:lnTo>
                    <a:pt x="3887724" y="25400"/>
                  </a:lnTo>
                  <a:lnTo>
                    <a:pt x="3889718" y="35267"/>
                  </a:lnTo>
                  <a:lnTo>
                    <a:pt x="3895179" y="43345"/>
                  </a:lnTo>
                  <a:lnTo>
                    <a:pt x="3903256" y="48806"/>
                  </a:lnTo>
                  <a:lnTo>
                    <a:pt x="3913124" y="50800"/>
                  </a:lnTo>
                  <a:lnTo>
                    <a:pt x="3922979" y="48806"/>
                  </a:lnTo>
                  <a:lnTo>
                    <a:pt x="3931056" y="43345"/>
                  </a:lnTo>
                  <a:lnTo>
                    <a:pt x="3936479" y="35306"/>
                  </a:lnTo>
                  <a:lnTo>
                    <a:pt x="3938524" y="25400"/>
                  </a:lnTo>
                  <a:close/>
                </a:path>
                <a:path w="5039359" h="55879">
                  <a:moveTo>
                    <a:pt x="3972560" y="15494"/>
                  </a:moveTo>
                  <a:lnTo>
                    <a:pt x="3952748" y="15494"/>
                  </a:lnTo>
                  <a:lnTo>
                    <a:pt x="3952748" y="35306"/>
                  </a:lnTo>
                  <a:lnTo>
                    <a:pt x="3972560" y="35306"/>
                  </a:lnTo>
                  <a:lnTo>
                    <a:pt x="3972560" y="15494"/>
                  </a:lnTo>
                  <a:close/>
                </a:path>
                <a:path w="5039359" h="55879">
                  <a:moveTo>
                    <a:pt x="4012184" y="15494"/>
                  </a:moveTo>
                  <a:lnTo>
                    <a:pt x="3992372" y="15494"/>
                  </a:lnTo>
                  <a:lnTo>
                    <a:pt x="3992372" y="35306"/>
                  </a:lnTo>
                  <a:lnTo>
                    <a:pt x="4012184" y="35306"/>
                  </a:lnTo>
                  <a:lnTo>
                    <a:pt x="4012184" y="15494"/>
                  </a:lnTo>
                  <a:close/>
                </a:path>
                <a:path w="5039359" h="55879">
                  <a:moveTo>
                    <a:pt x="4051808" y="15494"/>
                  </a:moveTo>
                  <a:lnTo>
                    <a:pt x="4031996" y="15494"/>
                  </a:lnTo>
                  <a:lnTo>
                    <a:pt x="4031996" y="35306"/>
                  </a:lnTo>
                  <a:lnTo>
                    <a:pt x="4051808" y="35306"/>
                  </a:lnTo>
                  <a:lnTo>
                    <a:pt x="4051808" y="15494"/>
                  </a:lnTo>
                  <a:close/>
                </a:path>
                <a:path w="5039359" h="55879">
                  <a:moveTo>
                    <a:pt x="4091432" y="15494"/>
                  </a:moveTo>
                  <a:lnTo>
                    <a:pt x="4071620" y="15494"/>
                  </a:lnTo>
                  <a:lnTo>
                    <a:pt x="4071620" y="35306"/>
                  </a:lnTo>
                  <a:lnTo>
                    <a:pt x="4091432" y="35306"/>
                  </a:lnTo>
                  <a:lnTo>
                    <a:pt x="4091432" y="15494"/>
                  </a:lnTo>
                  <a:close/>
                </a:path>
                <a:path w="5039359" h="55879">
                  <a:moveTo>
                    <a:pt x="4131056" y="15494"/>
                  </a:moveTo>
                  <a:lnTo>
                    <a:pt x="4111244" y="15494"/>
                  </a:lnTo>
                  <a:lnTo>
                    <a:pt x="4111244" y="35306"/>
                  </a:lnTo>
                  <a:lnTo>
                    <a:pt x="4131056" y="35306"/>
                  </a:lnTo>
                  <a:lnTo>
                    <a:pt x="4131056" y="15494"/>
                  </a:lnTo>
                  <a:close/>
                </a:path>
                <a:path w="5039359" h="55879">
                  <a:moveTo>
                    <a:pt x="4170680" y="15494"/>
                  </a:moveTo>
                  <a:lnTo>
                    <a:pt x="4150868" y="15494"/>
                  </a:lnTo>
                  <a:lnTo>
                    <a:pt x="4150868" y="35306"/>
                  </a:lnTo>
                  <a:lnTo>
                    <a:pt x="4170680" y="35306"/>
                  </a:lnTo>
                  <a:lnTo>
                    <a:pt x="4170680" y="15494"/>
                  </a:lnTo>
                  <a:close/>
                </a:path>
                <a:path w="5039359" h="55879">
                  <a:moveTo>
                    <a:pt x="4210304" y="15494"/>
                  </a:moveTo>
                  <a:lnTo>
                    <a:pt x="4190492" y="15494"/>
                  </a:lnTo>
                  <a:lnTo>
                    <a:pt x="4190492" y="35306"/>
                  </a:lnTo>
                  <a:lnTo>
                    <a:pt x="4210304" y="35306"/>
                  </a:lnTo>
                  <a:lnTo>
                    <a:pt x="4210304" y="15494"/>
                  </a:lnTo>
                  <a:close/>
                </a:path>
                <a:path w="5039359" h="55879">
                  <a:moveTo>
                    <a:pt x="4249928" y="15494"/>
                  </a:moveTo>
                  <a:lnTo>
                    <a:pt x="4230116" y="15494"/>
                  </a:lnTo>
                  <a:lnTo>
                    <a:pt x="4230116" y="35306"/>
                  </a:lnTo>
                  <a:lnTo>
                    <a:pt x="4249928" y="35306"/>
                  </a:lnTo>
                  <a:lnTo>
                    <a:pt x="4249928" y="15494"/>
                  </a:lnTo>
                  <a:close/>
                </a:path>
                <a:path w="5039359" h="55879">
                  <a:moveTo>
                    <a:pt x="4289552" y="15494"/>
                  </a:moveTo>
                  <a:lnTo>
                    <a:pt x="4269740" y="15494"/>
                  </a:lnTo>
                  <a:lnTo>
                    <a:pt x="4269740" y="35306"/>
                  </a:lnTo>
                  <a:lnTo>
                    <a:pt x="4289552" y="35306"/>
                  </a:lnTo>
                  <a:lnTo>
                    <a:pt x="4289552" y="15494"/>
                  </a:lnTo>
                  <a:close/>
                </a:path>
                <a:path w="5039359" h="55879">
                  <a:moveTo>
                    <a:pt x="4329176" y="15494"/>
                  </a:moveTo>
                  <a:lnTo>
                    <a:pt x="4309364" y="15494"/>
                  </a:lnTo>
                  <a:lnTo>
                    <a:pt x="4309364" y="35306"/>
                  </a:lnTo>
                  <a:lnTo>
                    <a:pt x="4329176" y="35306"/>
                  </a:lnTo>
                  <a:lnTo>
                    <a:pt x="4329176" y="15494"/>
                  </a:lnTo>
                  <a:close/>
                </a:path>
                <a:path w="5039359" h="55879">
                  <a:moveTo>
                    <a:pt x="4368800" y="15494"/>
                  </a:moveTo>
                  <a:lnTo>
                    <a:pt x="4348988" y="15494"/>
                  </a:lnTo>
                  <a:lnTo>
                    <a:pt x="4348988" y="35306"/>
                  </a:lnTo>
                  <a:lnTo>
                    <a:pt x="4368800" y="35306"/>
                  </a:lnTo>
                  <a:lnTo>
                    <a:pt x="4368800" y="15494"/>
                  </a:lnTo>
                  <a:close/>
                </a:path>
                <a:path w="5039359" h="55879">
                  <a:moveTo>
                    <a:pt x="4408424" y="15494"/>
                  </a:moveTo>
                  <a:lnTo>
                    <a:pt x="4388612" y="15494"/>
                  </a:lnTo>
                  <a:lnTo>
                    <a:pt x="4388612" y="35306"/>
                  </a:lnTo>
                  <a:lnTo>
                    <a:pt x="4408424" y="35306"/>
                  </a:lnTo>
                  <a:lnTo>
                    <a:pt x="4408424" y="15494"/>
                  </a:lnTo>
                  <a:close/>
                </a:path>
                <a:path w="5039359" h="55879">
                  <a:moveTo>
                    <a:pt x="4448048" y="15494"/>
                  </a:moveTo>
                  <a:lnTo>
                    <a:pt x="4428236" y="15494"/>
                  </a:lnTo>
                  <a:lnTo>
                    <a:pt x="4428236" y="35306"/>
                  </a:lnTo>
                  <a:lnTo>
                    <a:pt x="4448048" y="35306"/>
                  </a:lnTo>
                  <a:lnTo>
                    <a:pt x="4448048" y="15494"/>
                  </a:lnTo>
                  <a:close/>
                </a:path>
                <a:path w="5039359" h="55879">
                  <a:moveTo>
                    <a:pt x="4487672" y="15494"/>
                  </a:moveTo>
                  <a:lnTo>
                    <a:pt x="4467860" y="15494"/>
                  </a:lnTo>
                  <a:lnTo>
                    <a:pt x="4467860" y="35306"/>
                  </a:lnTo>
                  <a:lnTo>
                    <a:pt x="4487672" y="35306"/>
                  </a:lnTo>
                  <a:lnTo>
                    <a:pt x="4487672" y="15494"/>
                  </a:lnTo>
                  <a:close/>
                </a:path>
                <a:path w="5039359" h="55879">
                  <a:moveTo>
                    <a:pt x="4527296" y="15494"/>
                  </a:moveTo>
                  <a:lnTo>
                    <a:pt x="4507484" y="15494"/>
                  </a:lnTo>
                  <a:lnTo>
                    <a:pt x="4507484" y="35306"/>
                  </a:lnTo>
                  <a:lnTo>
                    <a:pt x="4527296" y="35306"/>
                  </a:lnTo>
                  <a:lnTo>
                    <a:pt x="4527296" y="15494"/>
                  </a:lnTo>
                  <a:close/>
                </a:path>
                <a:path w="5039359" h="55879">
                  <a:moveTo>
                    <a:pt x="4566920" y="15494"/>
                  </a:moveTo>
                  <a:lnTo>
                    <a:pt x="4547108" y="15494"/>
                  </a:lnTo>
                  <a:lnTo>
                    <a:pt x="4547108" y="35306"/>
                  </a:lnTo>
                  <a:lnTo>
                    <a:pt x="4566920" y="35306"/>
                  </a:lnTo>
                  <a:lnTo>
                    <a:pt x="4566920" y="15494"/>
                  </a:lnTo>
                  <a:close/>
                </a:path>
                <a:path w="5039359" h="55879">
                  <a:moveTo>
                    <a:pt x="4606544" y="15494"/>
                  </a:moveTo>
                  <a:lnTo>
                    <a:pt x="4586732" y="15494"/>
                  </a:lnTo>
                  <a:lnTo>
                    <a:pt x="4586732" y="35306"/>
                  </a:lnTo>
                  <a:lnTo>
                    <a:pt x="4606544" y="35306"/>
                  </a:lnTo>
                  <a:lnTo>
                    <a:pt x="4606544" y="15494"/>
                  </a:lnTo>
                  <a:close/>
                </a:path>
                <a:path w="5039359" h="55879">
                  <a:moveTo>
                    <a:pt x="4646168" y="15494"/>
                  </a:moveTo>
                  <a:lnTo>
                    <a:pt x="4626356" y="15494"/>
                  </a:lnTo>
                  <a:lnTo>
                    <a:pt x="4626356" y="35306"/>
                  </a:lnTo>
                  <a:lnTo>
                    <a:pt x="4646168" y="35306"/>
                  </a:lnTo>
                  <a:lnTo>
                    <a:pt x="4646168" y="15494"/>
                  </a:lnTo>
                  <a:close/>
                </a:path>
                <a:path w="5039359" h="55879">
                  <a:moveTo>
                    <a:pt x="4685792" y="15494"/>
                  </a:moveTo>
                  <a:lnTo>
                    <a:pt x="4665980" y="15494"/>
                  </a:lnTo>
                  <a:lnTo>
                    <a:pt x="4665980" y="35306"/>
                  </a:lnTo>
                  <a:lnTo>
                    <a:pt x="4685792" y="35306"/>
                  </a:lnTo>
                  <a:lnTo>
                    <a:pt x="4685792" y="15494"/>
                  </a:lnTo>
                  <a:close/>
                </a:path>
                <a:path w="5039359" h="55879">
                  <a:moveTo>
                    <a:pt x="4725416" y="15494"/>
                  </a:moveTo>
                  <a:lnTo>
                    <a:pt x="4705604" y="15494"/>
                  </a:lnTo>
                  <a:lnTo>
                    <a:pt x="4705604" y="35306"/>
                  </a:lnTo>
                  <a:lnTo>
                    <a:pt x="4725416" y="35306"/>
                  </a:lnTo>
                  <a:lnTo>
                    <a:pt x="4725416" y="15494"/>
                  </a:lnTo>
                  <a:close/>
                </a:path>
                <a:path w="5039359" h="55879">
                  <a:moveTo>
                    <a:pt x="4765040" y="15494"/>
                  </a:moveTo>
                  <a:lnTo>
                    <a:pt x="4745228" y="15494"/>
                  </a:lnTo>
                  <a:lnTo>
                    <a:pt x="4745228" y="35306"/>
                  </a:lnTo>
                  <a:lnTo>
                    <a:pt x="4765040" y="35306"/>
                  </a:lnTo>
                  <a:lnTo>
                    <a:pt x="4765040" y="15494"/>
                  </a:lnTo>
                  <a:close/>
                </a:path>
                <a:path w="5039359" h="55879">
                  <a:moveTo>
                    <a:pt x="4804664" y="15494"/>
                  </a:moveTo>
                  <a:lnTo>
                    <a:pt x="4784852" y="15494"/>
                  </a:lnTo>
                  <a:lnTo>
                    <a:pt x="4784852" y="35306"/>
                  </a:lnTo>
                  <a:lnTo>
                    <a:pt x="4804664" y="35306"/>
                  </a:lnTo>
                  <a:lnTo>
                    <a:pt x="4804664" y="15494"/>
                  </a:lnTo>
                  <a:close/>
                </a:path>
                <a:path w="5039359" h="55879">
                  <a:moveTo>
                    <a:pt x="4844288" y="15494"/>
                  </a:moveTo>
                  <a:lnTo>
                    <a:pt x="4824476" y="15494"/>
                  </a:lnTo>
                  <a:lnTo>
                    <a:pt x="4824476" y="35306"/>
                  </a:lnTo>
                  <a:lnTo>
                    <a:pt x="4844288" y="35306"/>
                  </a:lnTo>
                  <a:lnTo>
                    <a:pt x="4844288" y="15494"/>
                  </a:lnTo>
                  <a:close/>
                </a:path>
                <a:path w="5039359" h="55879">
                  <a:moveTo>
                    <a:pt x="4883912" y="15494"/>
                  </a:moveTo>
                  <a:lnTo>
                    <a:pt x="4864100" y="15494"/>
                  </a:lnTo>
                  <a:lnTo>
                    <a:pt x="4864100" y="35306"/>
                  </a:lnTo>
                  <a:lnTo>
                    <a:pt x="4883912" y="35306"/>
                  </a:lnTo>
                  <a:lnTo>
                    <a:pt x="4883912" y="15494"/>
                  </a:lnTo>
                  <a:close/>
                </a:path>
                <a:path w="5039359" h="55879">
                  <a:moveTo>
                    <a:pt x="4923536" y="15494"/>
                  </a:moveTo>
                  <a:lnTo>
                    <a:pt x="4903724" y="15494"/>
                  </a:lnTo>
                  <a:lnTo>
                    <a:pt x="4903724" y="35306"/>
                  </a:lnTo>
                  <a:lnTo>
                    <a:pt x="4923536" y="35306"/>
                  </a:lnTo>
                  <a:lnTo>
                    <a:pt x="4923536" y="15494"/>
                  </a:lnTo>
                  <a:close/>
                </a:path>
                <a:path w="5039359" h="55879">
                  <a:moveTo>
                    <a:pt x="4963160" y="15494"/>
                  </a:moveTo>
                  <a:lnTo>
                    <a:pt x="4943348" y="15494"/>
                  </a:lnTo>
                  <a:lnTo>
                    <a:pt x="4943348" y="35306"/>
                  </a:lnTo>
                  <a:lnTo>
                    <a:pt x="4963160" y="35306"/>
                  </a:lnTo>
                  <a:lnTo>
                    <a:pt x="4963160" y="15494"/>
                  </a:lnTo>
                  <a:close/>
                </a:path>
                <a:path w="5039359" h="55879">
                  <a:moveTo>
                    <a:pt x="5039233" y="25400"/>
                  </a:moveTo>
                  <a:lnTo>
                    <a:pt x="5037226" y="15544"/>
                  </a:lnTo>
                  <a:lnTo>
                    <a:pt x="5031765" y="7467"/>
                  </a:lnTo>
                  <a:lnTo>
                    <a:pt x="5023688" y="2006"/>
                  </a:lnTo>
                  <a:lnTo>
                    <a:pt x="5013833" y="0"/>
                  </a:lnTo>
                  <a:lnTo>
                    <a:pt x="5003914" y="2006"/>
                  </a:lnTo>
                  <a:lnTo>
                    <a:pt x="4995837" y="7467"/>
                  </a:lnTo>
                  <a:lnTo>
                    <a:pt x="4990439" y="15494"/>
                  </a:lnTo>
                  <a:lnTo>
                    <a:pt x="4982972" y="15494"/>
                  </a:lnTo>
                  <a:lnTo>
                    <a:pt x="4982972" y="35306"/>
                  </a:lnTo>
                  <a:lnTo>
                    <a:pt x="4990439" y="35306"/>
                  </a:lnTo>
                  <a:lnTo>
                    <a:pt x="4995837" y="43345"/>
                  </a:lnTo>
                  <a:lnTo>
                    <a:pt x="5003914" y="48806"/>
                  </a:lnTo>
                  <a:lnTo>
                    <a:pt x="5013833" y="50800"/>
                  </a:lnTo>
                  <a:lnTo>
                    <a:pt x="5023688" y="48806"/>
                  </a:lnTo>
                  <a:lnTo>
                    <a:pt x="5031765" y="43345"/>
                  </a:lnTo>
                  <a:lnTo>
                    <a:pt x="5037188" y="35306"/>
                  </a:lnTo>
                  <a:lnTo>
                    <a:pt x="5039233" y="2540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37403" y="3284220"/>
              <a:ext cx="2615184" cy="39486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28899" y="2601468"/>
              <a:ext cx="1249679" cy="6827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3503" y="1365504"/>
              <a:ext cx="1010412" cy="9616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813036" y="4207764"/>
              <a:ext cx="1066800" cy="8823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24900" y="1984248"/>
              <a:ext cx="1139952" cy="11399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16751" y="3453384"/>
              <a:ext cx="809244" cy="6781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98947" y="4427220"/>
              <a:ext cx="824484" cy="6964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38187" y="4387596"/>
              <a:ext cx="618744" cy="7025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36080" y="5416296"/>
              <a:ext cx="777240" cy="6995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74563" y="5300472"/>
              <a:ext cx="873251" cy="78825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09231" y="1490472"/>
              <a:ext cx="784859" cy="8366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39695" y="4427220"/>
              <a:ext cx="620268" cy="7437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974067" y="6568440"/>
              <a:ext cx="586740" cy="504825"/>
            </a:xfrm>
            <a:custGeom>
              <a:avLst/>
              <a:gdLst/>
              <a:ahLst/>
              <a:cxnLst/>
              <a:rect l="l" t="t" r="r" b="b"/>
              <a:pathLst>
                <a:path w="586740" h="504825">
                  <a:moveTo>
                    <a:pt x="293370" y="0"/>
                  </a:moveTo>
                  <a:lnTo>
                    <a:pt x="240628" y="4063"/>
                  </a:lnTo>
                  <a:lnTo>
                    <a:pt x="190992" y="15780"/>
                  </a:lnTo>
                  <a:lnTo>
                    <a:pt x="145288" y="34436"/>
                  </a:lnTo>
                  <a:lnTo>
                    <a:pt x="104343" y="59321"/>
                  </a:lnTo>
                  <a:lnTo>
                    <a:pt x="68987" y="89720"/>
                  </a:lnTo>
                  <a:lnTo>
                    <a:pt x="40047" y="124922"/>
                  </a:lnTo>
                  <a:lnTo>
                    <a:pt x="18350" y="164215"/>
                  </a:lnTo>
                  <a:lnTo>
                    <a:pt x="4725" y="206886"/>
                  </a:lnTo>
                  <a:lnTo>
                    <a:pt x="0" y="252222"/>
                  </a:lnTo>
                  <a:lnTo>
                    <a:pt x="4725" y="297557"/>
                  </a:lnTo>
                  <a:lnTo>
                    <a:pt x="18350" y="340228"/>
                  </a:lnTo>
                  <a:lnTo>
                    <a:pt x="40047" y="379521"/>
                  </a:lnTo>
                  <a:lnTo>
                    <a:pt x="68987" y="414723"/>
                  </a:lnTo>
                  <a:lnTo>
                    <a:pt x="104343" y="445122"/>
                  </a:lnTo>
                  <a:lnTo>
                    <a:pt x="145288" y="470007"/>
                  </a:lnTo>
                  <a:lnTo>
                    <a:pt x="190992" y="488663"/>
                  </a:lnTo>
                  <a:lnTo>
                    <a:pt x="240628" y="500380"/>
                  </a:lnTo>
                  <a:lnTo>
                    <a:pt x="293370" y="504444"/>
                  </a:lnTo>
                  <a:lnTo>
                    <a:pt x="346111" y="500380"/>
                  </a:lnTo>
                  <a:lnTo>
                    <a:pt x="395747" y="488663"/>
                  </a:lnTo>
                  <a:lnTo>
                    <a:pt x="441451" y="470007"/>
                  </a:lnTo>
                  <a:lnTo>
                    <a:pt x="482396" y="445122"/>
                  </a:lnTo>
                  <a:lnTo>
                    <a:pt x="517752" y="414723"/>
                  </a:lnTo>
                  <a:lnTo>
                    <a:pt x="546692" y="379521"/>
                  </a:lnTo>
                  <a:lnTo>
                    <a:pt x="568389" y="340228"/>
                  </a:lnTo>
                  <a:lnTo>
                    <a:pt x="582014" y="297557"/>
                  </a:lnTo>
                  <a:lnTo>
                    <a:pt x="586739" y="252222"/>
                  </a:lnTo>
                  <a:lnTo>
                    <a:pt x="582014" y="206886"/>
                  </a:lnTo>
                  <a:lnTo>
                    <a:pt x="568389" y="164215"/>
                  </a:lnTo>
                  <a:lnTo>
                    <a:pt x="546692" y="124922"/>
                  </a:lnTo>
                  <a:lnTo>
                    <a:pt x="517752" y="89720"/>
                  </a:lnTo>
                  <a:lnTo>
                    <a:pt x="482396" y="59321"/>
                  </a:lnTo>
                  <a:lnTo>
                    <a:pt x="441451" y="34436"/>
                  </a:lnTo>
                  <a:lnTo>
                    <a:pt x="395747" y="15780"/>
                  </a:lnTo>
                  <a:lnTo>
                    <a:pt x="346111" y="4063"/>
                  </a:lnTo>
                  <a:lnTo>
                    <a:pt x="293370" y="0"/>
                  </a:lnTo>
                  <a:close/>
                </a:path>
              </a:pathLst>
            </a:custGeom>
            <a:solidFill>
              <a:srgbClr val="086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老師們可以這樣做</a:t>
            </a:r>
            <a:r>
              <a:rPr spc="-160" dirty="0"/>
              <a:t>…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35" dirty="0"/>
              <a:t>21</a:t>
            </a:fld>
            <a:endParaRPr spc="-35" dirty="0"/>
          </a:p>
        </p:txBody>
      </p:sp>
      <p:sp>
        <p:nvSpPr>
          <p:cNvPr id="24" name="object 24"/>
          <p:cNvSpPr txBox="1"/>
          <p:nvPr/>
        </p:nvSpPr>
        <p:spPr>
          <a:xfrm>
            <a:off x="1829561" y="5214874"/>
            <a:ext cx="1245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體溫監測</a:t>
            </a:r>
            <a:endParaRPr sz="24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858115" cy="7233284"/>
            <a:chOff x="1523" y="0"/>
            <a:chExt cx="12858115" cy="7233284"/>
          </a:xfrm>
        </p:grpSpPr>
        <p:sp>
          <p:nvSpPr>
            <p:cNvPr id="3" name="object 3"/>
            <p:cNvSpPr/>
            <p:nvPr/>
          </p:nvSpPr>
          <p:spPr>
            <a:xfrm>
              <a:off x="736092" y="1879600"/>
              <a:ext cx="4303776" cy="4292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21123" y="1441704"/>
              <a:ext cx="1175385" cy="1173480"/>
            </a:xfrm>
            <a:custGeom>
              <a:avLst/>
              <a:gdLst/>
              <a:ahLst/>
              <a:cxnLst/>
              <a:rect l="l" t="t" r="r" b="b"/>
              <a:pathLst>
                <a:path w="1175385" h="1173480">
                  <a:moveTo>
                    <a:pt x="587501" y="0"/>
                  </a:moveTo>
                  <a:lnTo>
                    <a:pt x="539315" y="1944"/>
                  </a:lnTo>
                  <a:lnTo>
                    <a:pt x="492202" y="7677"/>
                  </a:lnTo>
                  <a:lnTo>
                    <a:pt x="446313" y="17048"/>
                  </a:lnTo>
                  <a:lnTo>
                    <a:pt x="401799" y="29906"/>
                  </a:lnTo>
                  <a:lnTo>
                    <a:pt x="358812" y="46101"/>
                  </a:lnTo>
                  <a:lnTo>
                    <a:pt x="317503" y="65480"/>
                  </a:lnTo>
                  <a:lnTo>
                    <a:pt x="278023" y="87893"/>
                  </a:lnTo>
                  <a:lnTo>
                    <a:pt x="240523" y="113190"/>
                  </a:lnTo>
                  <a:lnTo>
                    <a:pt x="205155" y="141219"/>
                  </a:lnTo>
                  <a:lnTo>
                    <a:pt x="172069" y="171831"/>
                  </a:lnTo>
                  <a:lnTo>
                    <a:pt x="141416" y="204872"/>
                  </a:lnTo>
                  <a:lnTo>
                    <a:pt x="113349" y="240194"/>
                  </a:lnTo>
                  <a:lnTo>
                    <a:pt x="88017" y="277645"/>
                  </a:lnTo>
                  <a:lnTo>
                    <a:pt x="65572" y="317074"/>
                  </a:lnTo>
                  <a:lnTo>
                    <a:pt x="46166" y="358330"/>
                  </a:lnTo>
                  <a:lnTo>
                    <a:pt x="29949" y="401263"/>
                  </a:lnTo>
                  <a:lnTo>
                    <a:pt x="17073" y="445721"/>
                  </a:lnTo>
                  <a:lnTo>
                    <a:pt x="7688" y="491554"/>
                  </a:lnTo>
                  <a:lnTo>
                    <a:pt x="1947" y="538610"/>
                  </a:lnTo>
                  <a:lnTo>
                    <a:pt x="0" y="586739"/>
                  </a:lnTo>
                  <a:lnTo>
                    <a:pt x="1947" y="634869"/>
                  </a:lnTo>
                  <a:lnTo>
                    <a:pt x="7688" y="681925"/>
                  </a:lnTo>
                  <a:lnTo>
                    <a:pt x="17073" y="727758"/>
                  </a:lnTo>
                  <a:lnTo>
                    <a:pt x="29949" y="772216"/>
                  </a:lnTo>
                  <a:lnTo>
                    <a:pt x="46166" y="815149"/>
                  </a:lnTo>
                  <a:lnTo>
                    <a:pt x="65572" y="856405"/>
                  </a:lnTo>
                  <a:lnTo>
                    <a:pt x="88017" y="895834"/>
                  </a:lnTo>
                  <a:lnTo>
                    <a:pt x="113349" y="933285"/>
                  </a:lnTo>
                  <a:lnTo>
                    <a:pt x="141416" y="968607"/>
                  </a:lnTo>
                  <a:lnTo>
                    <a:pt x="172069" y="1001648"/>
                  </a:lnTo>
                  <a:lnTo>
                    <a:pt x="205155" y="1032260"/>
                  </a:lnTo>
                  <a:lnTo>
                    <a:pt x="240523" y="1060289"/>
                  </a:lnTo>
                  <a:lnTo>
                    <a:pt x="278023" y="1085586"/>
                  </a:lnTo>
                  <a:lnTo>
                    <a:pt x="317503" y="1107999"/>
                  </a:lnTo>
                  <a:lnTo>
                    <a:pt x="358812" y="1127378"/>
                  </a:lnTo>
                  <a:lnTo>
                    <a:pt x="401799" y="1143573"/>
                  </a:lnTo>
                  <a:lnTo>
                    <a:pt x="446313" y="1156431"/>
                  </a:lnTo>
                  <a:lnTo>
                    <a:pt x="492202" y="1165802"/>
                  </a:lnTo>
                  <a:lnTo>
                    <a:pt x="539315" y="1171535"/>
                  </a:lnTo>
                  <a:lnTo>
                    <a:pt x="587501" y="1173479"/>
                  </a:lnTo>
                  <a:lnTo>
                    <a:pt x="635688" y="1171535"/>
                  </a:lnTo>
                  <a:lnTo>
                    <a:pt x="682801" y="1165802"/>
                  </a:lnTo>
                  <a:lnTo>
                    <a:pt x="728690" y="1156431"/>
                  </a:lnTo>
                  <a:lnTo>
                    <a:pt x="773204" y="1143573"/>
                  </a:lnTo>
                  <a:lnTo>
                    <a:pt x="816191" y="1127378"/>
                  </a:lnTo>
                  <a:lnTo>
                    <a:pt x="857500" y="1107999"/>
                  </a:lnTo>
                  <a:lnTo>
                    <a:pt x="896980" y="1085586"/>
                  </a:lnTo>
                  <a:lnTo>
                    <a:pt x="934480" y="1060289"/>
                  </a:lnTo>
                  <a:lnTo>
                    <a:pt x="969848" y="1032260"/>
                  </a:lnTo>
                  <a:lnTo>
                    <a:pt x="1002934" y="1001648"/>
                  </a:lnTo>
                  <a:lnTo>
                    <a:pt x="1033587" y="968607"/>
                  </a:lnTo>
                  <a:lnTo>
                    <a:pt x="1061654" y="933285"/>
                  </a:lnTo>
                  <a:lnTo>
                    <a:pt x="1086986" y="895834"/>
                  </a:lnTo>
                  <a:lnTo>
                    <a:pt x="1109431" y="856405"/>
                  </a:lnTo>
                  <a:lnTo>
                    <a:pt x="1128837" y="815149"/>
                  </a:lnTo>
                  <a:lnTo>
                    <a:pt x="1145054" y="772216"/>
                  </a:lnTo>
                  <a:lnTo>
                    <a:pt x="1157930" y="727758"/>
                  </a:lnTo>
                  <a:lnTo>
                    <a:pt x="1167315" y="681925"/>
                  </a:lnTo>
                  <a:lnTo>
                    <a:pt x="1173056" y="634869"/>
                  </a:lnTo>
                  <a:lnTo>
                    <a:pt x="1175003" y="586739"/>
                  </a:lnTo>
                  <a:lnTo>
                    <a:pt x="1173056" y="538610"/>
                  </a:lnTo>
                  <a:lnTo>
                    <a:pt x="1167315" y="491554"/>
                  </a:lnTo>
                  <a:lnTo>
                    <a:pt x="1157930" y="445721"/>
                  </a:lnTo>
                  <a:lnTo>
                    <a:pt x="1145054" y="401263"/>
                  </a:lnTo>
                  <a:lnTo>
                    <a:pt x="1128837" y="358330"/>
                  </a:lnTo>
                  <a:lnTo>
                    <a:pt x="1109431" y="317074"/>
                  </a:lnTo>
                  <a:lnTo>
                    <a:pt x="1086986" y="277645"/>
                  </a:lnTo>
                  <a:lnTo>
                    <a:pt x="1061654" y="240194"/>
                  </a:lnTo>
                  <a:lnTo>
                    <a:pt x="1033587" y="204872"/>
                  </a:lnTo>
                  <a:lnTo>
                    <a:pt x="1002934" y="171831"/>
                  </a:lnTo>
                  <a:lnTo>
                    <a:pt x="969848" y="141219"/>
                  </a:lnTo>
                  <a:lnTo>
                    <a:pt x="934480" y="113190"/>
                  </a:lnTo>
                  <a:lnTo>
                    <a:pt x="896980" y="87893"/>
                  </a:lnTo>
                  <a:lnTo>
                    <a:pt x="857500" y="65480"/>
                  </a:lnTo>
                  <a:lnTo>
                    <a:pt x="816191" y="46101"/>
                  </a:lnTo>
                  <a:lnTo>
                    <a:pt x="773204" y="29906"/>
                  </a:lnTo>
                  <a:lnTo>
                    <a:pt x="728690" y="17048"/>
                  </a:lnTo>
                  <a:lnTo>
                    <a:pt x="682801" y="7677"/>
                  </a:lnTo>
                  <a:lnTo>
                    <a:pt x="635688" y="1944"/>
                  </a:lnTo>
                  <a:lnTo>
                    <a:pt x="587501" y="0"/>
                  </a:lnTo>
                  <a:close/>
                </a:path>
              </a:pathLst>
            </a:custGeom>
            <a:solidFill>
              <a:srgbClr val="0EC6D2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768" y="2089404"/>
              <a:ext cx="3834383" cy="45598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01723" y="2089404"/>
              <a:ext cx="3834384" cy="45598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03323" y="2673731"/>
            <a:ext cx="2370455" cy="255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600" b="1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66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4686" y="3334004"/>
            <a:ext cx="40881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EC6D2"/>
                </a:solidFill>
                <a:latin typeface="Droid Sans Fallback"/>
                <a:cs typeface="Droid Sans Fallback"/>
              </a:rPr>
              <a:t>校園訪客防疫措施</a:t>
            </a:r>
            <a:endParaRPr sz="4000">
              <a:latin typeface="Droid Sans Fallback"/>
              <a:cs typeface="Droid Sans Fallb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974068" y="6568440"/>
            <a:ext cx="586740" cy="504825"/>
          </a:xfrm>
          <a:custGeom>
            <a:avLst/>
            <a:gdLst/>
            <a:ahLst/>
            <a:cxnLst/>
            <a:rect l="l" t="t" r="r" b="b"/>
            <a:pathLst>
              <a:path w="586740" h="504825">
                <a:moveTo>
                  <a:pt x="293370" y="0"/>
                </a:moveTo>
                <a:lnTo>
                  <a:pt x="240628" y="4063"/>
                </a:lnTo>
                <a:lnTo>
                  <a:pt x="190992" y="15780"/>
                </a:lnTo>
                <a:lnTo>
                  <a:pt x="145288" y="34436"/>
                </a:lnTo>
                <a:lnTo>
                  <a:pt x="104343" y="59321"/>
                </a:lnTo>
                <a:lnTo>
                  <a:pt x="68987" y="89720"/>
                </a:lnTo>
                <a:lnTo>
                  <a:pt x="40047" y="124922"/>
                </a:lnTo>
                <a:lnTo>
                  <a:pt x="18350" y="164215"/>
                </a:lnTo>
                <a:lnTo>
                  <a:pt x="4725" y="206886"/>
                </a:lnTo>
                <a:lnTo>
                  <a:pt x="0" y="252222"/>
                </a:lnTo>
                <a:lnTo>
                  <a:pt x="4725" y="297557"/>
                </a:lnTo>
                <a:lnTo>
                  <a:pt x="18350" y="340228"/>
                </a:lnTo>
                <a:lnTo>
                  <a:pt x="40047" y="379521"/>
                </a:lnTo>
                <a:lnTo>
                  <a:pt x="68987" y="414723"/>
                </a:lnTo>
                <a:lnTo>
                  <a:pt x="104343" y="445122"/>
                </a:lnTo>
                <a:lnTo>
                  <a:pt x="145288" y="470007"/>
                </a:lnTo>
                <a:lnTo>
                  <a:pt x="190992" y="488663"/>
                </a:lnTo>
                <a:lnTo>
                  <a:pt x="240628" y="500380"/>
                </a:lnTo>
                <a:lnTo>
                  <a:pt x="293370" y="504444"/>
                </a:lnTo>
                <a:lnTo>
                  <a:pt x="346111" y="500380"/>
                </a:lnTo>
                <a:lnTo>
                  <a:pt x="395747" y="488663"/>
                </a:lnTo>
                <a:lnTo>
                  <a:pt x="441451" y="470007"/>
                </a:lnTo>
                <a:lnTo>
                  <a:pt x="482396" y="445122"/>
                </a:lnTo>
                <a:lnTo>
                  <a:pt x="517752" y="414723"/>
                </a:lnTo>
                <a:lnTo>
                  <a:pt x="546692" y="379521"/>
                </a:lnTo>
                <a:lnTo>
                  <a:pt x="568389" y="340228"/>
                </a:lnTo>
                <a:lnTo>
                  <a:pt x="582014" y="297557"/>
                </a:lnTo>
                <a:lnTo>
                  <a:pt x="586739" y="252222"/>
                </a:lnTo>
                <a:lnTo>
                  <a:pt x="582014" y="206886"/>
                </a:lnTo>
                <a:lnTo>
                  <a:pt x="568389" y="164215"/>
                </a:lnTo>
                <a:lnTo>
                  <a:pt x="546692" y="124922"/>
                </a:lnTo>
                <a:lnTo>
                  <a:pt x="517752" y="89720"/>
                </a:lnTo>
                <a:lnTo>
                  <a:pt x="482396" y="59321"/>
                </a:lnTo>
                <a:lnTo>
                  <a:pt x="441451" y="34436"/>
                </a:lnTo>
                <a:lnTo>
                  <a:pt x="395747" y="15780"/>
                </a:lnTo>
                <a:lnTo>
                  <a:pt x="346111" y="4063"/>
                </a:lnTo>
                <a:lnTo>
                  <a:pt x="293370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35" dirty="0"/>
              <a:t>22</a:t>
            </a:fld>
            <a:endParaRPr spc="-3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2236" y="388112"/>
            <a:ext cx="4500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校園訪客防疫措施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14997" y="2581021"/>
            <a:ext cx="12146280" cy="4652010"/>
            <a:chOff x="414997" y="2581021"/>
            <a:chExt cx="12146280" cy="4652010"/>
          </a:xfrm>
        </p:grpSpPr>
        <p:sp>
          <p:nvSpPr>
            <p:cNvPr id="4" name="object 4"/>
            <p:cNvSpPr/>
            <p:nvPr/>
          </p:nvSpPr>
          <p:spPr>
            <a:xfrm>
              <a:off x="10421111" y="5349240"/>
              <a:ext cx="2139696" cy="18836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4997" y="2581021"/>
              <a:ext cx="2034539" cy="2034539"/>
            </a:xfrm>
            <a:custGeom>
              <a:avLst/>
              <a:gdLst/>
              <a:ahLst/>
              <a:cxnLst/>
              <a:rect l="l" t="t" r="r" b="b"/>
              <a:pathLst>
                <a:path w="2034539" h="2034539">
                  <a:moveTo>
                    <a:pt x="1017054" y="0"/>
                  </a:moveTo>
                  <a:lnTo>
                    <a:pt x="1017054" y="1017016"/>
                  </a:lnTo>
                  <a:lnTo>
                    <a:pt x="49784" y="702691"/>
                  </a:lnTo>
                  <a:lnTo>
                    <a:pt x="34644" y="753843"/>
                  </a:lnTo>
                  <a:lnTo>
                    <a:pt x="22218" y="805631"/>
                  </a:lnTo>
                  <a:lnTo>
                    <a:pt x="12523" y="857948"/>
                  </a:lnTo>
                  <a:lnTo>
                    <a:pt x="5577" y="910688"/>
                  </a:lnTo>
                  <a:lnTo>
                    <a:pt x="1397" y="963746"/>
                  </a:lnTo>
                  <a:lnTo>
                    <a:pt x="0" y="1017016"/>
                  </a:lnTo>
                  <a:lnTo>
                    <a:pt x="1106" y="1064894"/>
                  </a:lnTo>
                  <a:lnTo>
                    <a:pt x="4395" y="1112203"/>
                  </a:lnTo>
                  <a:lnTo>
                    <a:pt x="9816" y="1158893"/>
                  </a:lnTo>
                  <a:lnTo>
                    <a:pt x="17320" y="1204915"/>
                  </a:lnTo>
                  <a:lnTo>
                    <a:pt x="26860" y="1250220"/>
                  </a:lnTo>
                  <a:lnTo>
                    <a:pt x="38385" y="1294760"/>
                  </a:lnTo>
                  <a:lnTo>
                    <a:pt x="51848" y="1338486"/>
                  </a:lnTo>
                  <a:lnTo>
                    <a:pt x="67199" y="1381349"/>
                  </a:lnTo>
                  <a:lnTo>
                    <a:pt x="84390" y="1423300"/>
                  </a:lnTo>
                  <a:lnTo>
                    <a:pt x="103371" y="1464290"/>
                  </a:lnTo>
                  <a:lnTo>
                    <a:pt x="124094" y="1504271"/>
                  </a:lnTo>
                  <a:lnTo>
                    <a:pt x="146511" y="1543194"/>
                  </a:lnTo>
                  <a:lnTo>
                    <a:pt x="170571" y="1581009"/>
                  </a:lnTo>
                  <a:lnTo>
                    <a:pt x="196227" y="1617669"/>
                  </a:lnTo>
                  <a:lnTo>
                    <a:pt x="223429" y="1653123"/>
                  </a:lnTo>
                  <a:lnTo>
                    <a:pt x="252130" y="1687324"/>
                  </a:lnTo>
                  <a:lnTo>
                    <a:pt x="282279" y="1720223"/>
                  </a:lnTo>
                  <a:lnTo>
                    <a:pt x="313828" y="1751771"/>
                  </a:lnTo>
                  <a:lnTo>
                    <a:pt x="346728" y="1781918"/>
                  </a:lnTo>
                  <a:lnTo>
                    <a:pt x="380931" y="1810617"/>
                  </a:lnTo>
                  <a:lnTo>
                    <a:pt x="416387" y="1837818"/>
                  </a:lnTo>
                  <a:lnTo>
                    <a:pt x="453048" y="1863472"/>
                  </a:lnTo>
                  <a:lnTo>
                    <a:pt x="490865" y="1887531"/>
                  </a:lnTo>
                  <a:lnTo>
                    <a:pt x="529789" y="1909946"/>
                  </a:lnTo>
                  <a:lnTo>
                    <a:pt x="569771" y="1930668"/>
                  </a:lnTo>
                  <a:lnTo>
                    <a:pt x="610763" y="1949648"/>
                  </a:lnTo>
                  <a:lnTo>
                    <a:pt x="652715" y="1966837"/>
                  </a:lnTo>
                  <a:lnTo>
                    <a:pt x="695579" y="1982187"/>
                  </a:lnTo>
                  <a:lnTo>
                    <a:pt x="739306" y="1995649"/>
                  </a:lnTo>
                  <a:lnTo>
                    <a:pt x="783847" y="2007173"/>
                  </a:lnTo>
                  <a:lnTo>
                    <a:pt x="829153" y="2016712"/>
                  </a:lnTo>
                  <a:lnTo>
                    <a:pt x="875176" y="2024216"/>
                  </a:lnTo>
                  <a:lnTo>
                    <a:pt x="921866" y="2029637"/>
                  </a:lnTo>
                  <a:lnTo>
                    <a:pt x="969175" y="2032925"/>
                  </a:lnTo>
                  <a:lnTo>
                    <a:pt x="1017054" y="2034032"/>
                  </a:lnTo>
                  <a:lnTo>
                    <a:pt x="1064922" y="2032925"/>
                  </a:lnTo>
                  <a:lnTo>
                    <a:pt x="1112220" y="2029637"/>
                  </a:lnTo>
                  <a:lnTo>
                    <a:pt x="1158901" y="2024216"/>
                  </a:lnTo>
                  <a:lnTo>
                    <a:pt x="1204914" y="2016712"/>
                  </a:lnTo>
                  <a:lnTo>
                    <a:pt x="1250211" y="2007173"/>
                  </a:lnTo>
                  <a:lnTo>
                    <a:pt x="1294743" y="1995649"/>
                  </a:lnTo>
                  <a:lnTo>
                    <a:pt x="1338462" y="1982187"/>
                  </a:lnTo>
                  <a:lnTo>
                    <a:pt x="1381318" y="1966837"/>
                  </a:lnTo>
                  <a:lnTo>
                    <a:pt x="1423263" y="1949648"/>
                  </a:lnTo>
                  <a:lnTo>
                    <a:pt x="1464248" y="1930668"/>
                  </a:lnTo>
                  <a:lnTo>
                    <a:pt x="1504223" y="1909946"/>
                  </a:lnTo>
                  <a:lnTo>
                    <a:pt x="1543141" y="1887531"/>
                  </a:lnTo>
                  <a:lnTo>
                    <a:pt x="1580952" y="1863472"/>
                  </a:lnTo>
                  <a:lnTo>
                    <a:pt x="1617607" y="1837818"/>
                  </a:lnTo>
                  <a:lnTo>
                    <a:pt x="1653058" y="1810617"/>
                  </a:lnTo>
                  <a:lnTo>
                    <a:pt x="1687256" y="1781918"/>
                  </a:lnTo>
                  <a:lnTo>
                    <a:pt x="1720152" y="1751771"/>
                  </a:lnTo>
                  <a:lnTo>
                    <a:pt x="1751696" y="1720223"/>
                  </a:lnTo>
                  <a:lnTo>
                    <a:pt x="1781841" y="1687324"/>
                  </a:lnTo>
                  <a:lnTo>
                    <a:pt x="1810538" y="1653123"/>
                  </a:lnTo>
                  <a:lnTo>
                    <a:pt x="1837737" y="1617669"/>
                  </a:lnTo>
                  <a:lnTo>
                    <a:pt x="1863389" y="1581009"/>
                  </a:lnTo>
                  <a:lnTo>
                    <a:pt x="1887447" y="1543194"/>
                  </a:lnTo>
                  <a:lnTo>
                    <a:pt x="1909861" y="1504271"/>
                  </a:lnTo>
                  <a:lnTo>
                    <a:pt x="1930582" y="1464290"/>
                  </a:lnTo>
                  <a:lnTo>
                    <a:pt x="1949561" y="1423300"/>
                  </a:lnTo>
                  <a:lnTo>
                    <a:pt x="1966750" y="1381349"/>
                  </a:lnTo>
                  <a:lnTo>
                    <a:pt x="1982099" y="1338486"/>
                  </a:lnTo>
                  <a:lnTo>
                    <a:pt x="1995561" y="1294760"/>
                  </a:lnTo>
                  <a:lnTo>
                    <a:pt x="2007085" y="1250220"/>
                  </a:lnTo>
                  <a:lnTo>
                    <a:pt x="2016623" y="1204915"/>
                  </a:lnTo>
                  <a:lnTo>
                    <a:pt x="2024127" y="1158893"/>
                  </a:lnTo>
                  <a:lnTo>
                    <a:pt x="2029548" y="1112203"/>
                  </a:lnTo>
                  <a:lnTo>
                    <a:pt x="2032836" y="1064894"/>
                  </a:lnTo>
                  <a:lnTo>
                    <a:pt x="2033943" y="1017016"/>
                  </a:lnTo>
                  <a:lnTo>
                    <a:pt x="2032836" y="969137"/>
                  </a:lnTo>
                  <a:lnTo>
                    <a:pt x="2029548" y="921828"/>
                  </a:lnTo>
                  <a:lnTo>
                    <a:pt x="2024127" y="875138"/>
                  </a:lnTo>
                  <a:lnTo>
                    <a:pt x="2016623" y="829116"/>
                  </a:lnTo>
                  <a:lnTo>
                    <a:pt x="2007085" y="783811"/>
                  </a:lnTo>
                  <a:lnTo>
                    <a:pt x="1995561" y="739271"/>
                  </a:lnTo>
                  <a:lnTo>
                    <a:pt x="1982099" y="695545"/>
                  </a:lnTo>
                  <a:lnTo>
                    <a:pt x="1966750" y="652682"/>
                  </a:lnTo>
                  <a:lnTo>
                    <a:pt x="1949561" y="610731"/>
                  </a:lnTo>
                  <a:lnTo>
                    <a:pt x="1930582" y="569741"/>
                  </a:lnTo>
                  <a:lnTo>
                    <a:pt x="1909861" y="529760"/>
                  </a:lnTo>
                  <a:lnTo>
                    <a:pt x="1887447" y="490837"/>
                  </a:lnTo>
                  <a:lnTo>
                    <a:pt x="1863389" y="453022"/>
                  </a:lnTo>
                  <a:lnTo>
                    <a:pt x="1837737" y="416362"/>
                  </a:lnTo>
                  <a:lnTo>
                    <a:pt x="1810538" y="380908"/>
                  </a:lnTo>
                  <a:lnTo>
                    <a:pt x="1781841" y="346707"/>
                  </a:lnTo>
                  <a:lnTo>
                    <a:pt x="1751696" y="313808"/>
                  </a:lnTo>
                  <a:lnTo>
                    <a:pt x="1720152" y="282260"/>
                  </a:lnTo>
                  <a:lnTo>
                    <a:pt x="1687256" y="252113"/>
                  </a:lnTo>
                  <a:lnTo>
                    <a:pt x="1653058" y="223414"/>
                  </a:lnTo>
                  <a:lnTo>
                    <a:pt x="1617607" y="196213"/>
                  </a:lnTo>
                  <a:lnTo>
                    <a:pt x="1580952" y="170559"/>
                  </a:lnTo>
                  <a:lnTo>
                    <a:pt x="1543141" y="146500"/>
                  </a:lnTo>
                  <a:lnTo>
                    <a:pt x="1504223" y="124085"/>
                  </a:lnTo>
                  <a:lnTo>
                    <a:pt x="1464248" y="103363"/>
                  </a:lnTo>
                  <a:lnTo>
                    <a:pt x="1423263" y="84383"/>
                  </a:lnTo>
                  <a:lnTo>
                    <a:pt x="1381318" y="67194"/>
                  </a:lnTo>
                  <a:lnTo>
                    <a:pt x="1338462" y="51844"/>
                  </a:lnTo>
                  <a:lnTo>
                    <a:pt x="1294743" y="38382"/>
                  </a:lnTo>
                  <a:lnTo>
                    <a:pt x="1250211" y="26858"/>
                  </a:lnTo>
                  <a:lnTo>
                    <a:pt x="1204914" y="17319"/>
                  </a:lnTo>
                  <a:lnTo>
                    <a:pt x="1158901" y="9815"/>
                  </a:lnTo>
                  <a:lnTo>
                    <a:pt x="1112220" y="4394"/>
                  </a:lnTo>
                  <a:lnTo>
                    <a:pt x="1064922" y="1106"/>
                  </a:lnTo>
                  <a:lnTo>
                    <a:pt x="1017054" y="0"/>
                  </a:lnTo>
                  <a:close/>
                </a:path>
              </a:pathLst>
            </a:custGeom>
            <a:solidFill>
              <a:srgbClr val="086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4781" y="2581021"/>
              <a:ext cx="967740" cy="1017269"/>
            </a:xfrm>
            <a:custGeom>
              <a:avLst/>
              <a:gdLst/>
              <a:ahLst/>
              <a:cxnLst/>
              <a:rect l="l" t="t" r="r" b="b"/>
              <a:pathLst>
                <a:path w="967740" h="1017270">
                  <a:moveTo>
                    <a:pt x="967270" y="0"/>
                  </a:moveTo>
                  <a:lnTo>
                    <a:pt x="918526" y="1160"/>
                  </a:lnTo>
                  <a:lnTo>
                    <a:pt x="870258" y="4609"/>
                  </a:lnTo>
                  <a:lnTo>
                    <a:pt x="822527" y="10304"/>
                  </a:lnTo>
                  <a:lnTo>
                    <a:pt x="775396" y="18198"/>
                  </a:lnTo>
                  <a:lnTo>
                    <a:pt x="728926" y="28246"/>
                  </a:lnTo>
                  <a:lnTo>
                    <a:pt x="683181" y="40403"/>
                  </a:lnTo>
                  <a:lnTo>
                    <a:pt x="638222" y="54623"/>
                  </a:lnTo>
                  <a:lnTo>
                    <a:pt x="594111" y="70862"/>
                  </a:lnTo>
                  <a:lnTo>
                    <a:pt x="550910" y="89074"/>
                  </a:lnTo>
                  <a:lnTo>
                    <a:pt x="508683" y="109213"/>
                  </a:lnTo>
                  <a:lnTo>
                    <a:pt x="467491" y="131235"/>
                  </a:lnTo>
                  <a:lnTo>
                    <a:pt x="427397" y="155095"/>
                  </a:lnTo>
                  <a:lnTo>
                    <a:pt x="388462" y="180746"/>
                  </a:lnTo>
                  <a:lnTo>
                    <a:pt x="350749" y="208145"/>
                  </a:lnTo>
                  <a:lnTo>
                    <a:pt x="314320" y="237245"/>
                  </a:lnTo>
                  <a:lnTo>
                    <a:pt x="279238" y="268001"/>
                  </a:lnTo>
                  <a:lnTo>
                    <a:pt x="245565" y="300368"/>
                  </a:lnTo>
                  <a:lnTo>
                    <a:pt x="213362" y="334301"/>
                  </a:lnTo>
                  <a:lnTo>
                    <a:pt x="182692" y="369755"/>
                  </a:lnTo>
                  <a:lnTo>
                    <a:pt x="153618" y="406683"/>
                  </a:lnTo>
                  <a:lnTo>
                    <a:pt x="126202" y="445042"/>
                  </a:lnTo>
                  <a:lnTo>
                    <a:pt x="100505" y="484786"/>
                  </a:lnTo>
                  <a:lnTo>
                    <a:pt x="76591" y="525869"/>
                  </a:lnTo>
                  <a:lnTo>
                    <a:pt x="54521" y="568246"/>
                  </a:lnTo>
                  <a:lnTo>
                    <a:pt x="34357" y="611872"/>
                  </a:lnTo>
                  <a:lnTo>
                    <a:pt x="16163" y="656702"/>
                  </a:lnTo>
                  <a:lnTo>
                    <a:pt x="0" y="702691"/>
                  </a:lnTo>
                  <a:lnTo>
                    <a:pt x="967270" y="1017016"/>
                  </a:lnTo>
                  <a:lnTo>
                    <a:pt x="967270" y="0"/>
                  </a:lnTo>
                  <a:close/>
                </a:path>
              </a:pathLst>
            </a:custGeom>
            <a:solidFill>
              <a:srgbClr val="0EC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8420" y="2853658"/>
              <a:ext cx="1527175" cy="1527175"/>
            </a:xfrm>
            <a:custGeom>
              <a:avLst/>
              <a:gdLst/>
              <a:ahLst/>
              <a:cxnLst/>
              <a:rect l="l" t="t" r="r" b="b"/>
              <a:pathLst>
                <a:path w="1527175" h="1527175">
                  <a:moveTo>
                    <a:pt x="763433" y="0"/>
                  </a:moveTo>
                  <a:lnTo>
                    <a:pt x="718365" y="1322"/>
                  </a:lnTo>
                  <a:lnTo>
                    <a:pt x="673423" y="5291"/>
                  </a:lnTo>
                  <a:lnTo>
                    <a:pt x="628735" y="11905"/>
                  </a:lnTo>
                  <a:lnTo>
                    <a:pt x="584426" y="21164"/>
                  </a:lnTo>
                  <a:lnTo>
                    <a:pt x="540624" y="33069"/>
                  </a:lnTo>
                  <a:lnTo>
                    <a:pt x="497454" y="47620"/>
                  </a:lnTo>
                  <a:lnTo>
                    <a:pt x="455043" y="64816"/>
                  </a:lnTo>
                  <a:lnTo>
                    <a:pt x="413517" y="84658"/>
                  </a:lnTo>
                  <a:lnTo>
                    <a:pt x="373004" y="107146"/>
                  </a:lnTo>
                  <a:lnTo>
                    <a:pt x="333629" y="132279"/>
                  </a:lnTo>
                  <a:lnTo>
                    <a:pt x="295519" y="160057"/>
                  </a:lnTo>
                  <a:lnTo>
                    <a:pt x="258800" y="190481"/>
                  </a:lnTo>
                  <a:lnTo>
                    <a:pt x="223599" y="223551"/>
                  </a:lnTo>
                  <a:lnTo>
                    <a:pt x="190522" y="258759"/>
                  </a:lnTo>
                  <a:lnTo>
                    <a:pt x="160091" y="295484"/>
                  </a:lnTo>
                  <a:lnTo>
                    <a:pt x="132307" y="333600"/>
                  </a:lnTo>
                  <a:lnTo>
                    <a:pt x="107168" y="372980"/>
                  </a:lnTo>
                  <a:lnTo>
                    <a:pt x="84676" y="413497"/>
                  </a:lnTo>
                  <a:lnTo>
                    <a:pt x="64830" y="455026"/>
                  </a:lnTo>
                  <a:lnTo>
                    <a:pt x="47630" y="497440"/>
                  </a:lnTo>
                  <a:lnTo>
                    <a:pt x="33076" y="540613"/>
                  </a:lnTo>
                  <a:lnTo>
                    <a:pt x="21169" y="584417"/>
                  </a:lnTo>
                  <a:lnTo>
                    <a:pt x="11907" y="628727"/>
                  </a:lnTo>
                  <a:lnTo>
                    <a:pt x="5292" y="673417"/>
                  </a:lnTo>
                  <a:lnTo>
                    <a:pt x="1323" y="718359"/>
                  </a:lnTo>
                  <a:lnTo>
                    <a:pt x="0" y="763428"/>
                  </a:lnTo>
                  <a:lnTo>
                    <a:pt x="1323" y="808497"/>
                  </a:lnTo>
                  <a:lnTo>
                    <a:pt x="5292" y="853439"/>
                  </a:lnTo>
                  <a:lnTo>
                    <a:pt x="11907" y="898129"/>
                  </a:lnTo>
                  <a:lnTo>
                    <a:pt x="21169" y="942439"/>
                  </a:lnTo>
                  <a:lnTo>
                    <a:pt x="33076" y="986244"/>
                  </a:lnTo>
                  <a:lnTo>
                    <a:pt x="47630" y="1029416"/>
                  </a:lnTo>
                  <a:lnTo>
                    <a:pt x="64830" y="1071830"/>
                  </a:lnTo>
                  <a:lnTo>
                    <a:pt x="84676" y="1113359"/>
                  </a:lnTo>
                  <a:lnTo>
                    <a:pt x="107168" y="1153877"/>
                  </a:lnTo>
                  <a:lnTo>
                    <a:pt x="132307" y="1193257"/>
                  </a:lnTo>
                  <a:lnTo>
                    <a:pt x="160091" y="1231372"/>
                  </a:lnTo>
                  <a:lnTo>
                    <a:pt x="190522" y="1268097"/>
                  </a:lnTo>
                  <a:lnTo>
                    <a:pt x="223599" y="1303305"/>
                  </a:lnTo>
                  <a:lnTo>
                    <a:pt x="258800" y="1336389"/>
                  </a:lnTo>
                  <a:lnTo>
                    <a:pt x="295519" y="1366826"/>
                  </a:lnTo>
                  <a:lnTo>
                    <a:pt x="333629" y="1394617"/>
                  </a:lnTo>
                  <a:lnTo>
                    <a:pt x="373004" y="1419760"/>
                  </a:lnTo>
                  <a:lnTo>
                    <a:pt x="413517" y="1442258"/>
                  </a:lnTo>
                  <a:lnTo>
                    <a:pt x="455043" y="1462108"/>
                  </a:lnTo>
                  <a:lnTo>
                    <a:pt x="497454" y="1479311"/>
                  </a:lnTo>
                  <a:lnTo>
                    <a:pt x="540624" y="1493868"/>
                  </a:lnTo>
                  <a:lnTo>
                    <a:pt x="584426" y="1505779"/>
                  </a:lnTo>
                  <a:lnTo>
                    <a:pt x="628735" y="1515042"/>
                  </a:lnTo>
                  <a:lnTo>
                    <a:pt x="673423" y="1521659"/>
                  </a:lnTo>
                  <a:lnTo>
                    <a:pt x="718365" y="1525629"/>
                  </a:lnTo>
                  <a:lnTo>
                    <a:pt x="763433" y="1526952"/>
                  </a:lnTo>
                  <a:lnTo>
                    <a:pt x="808502" y="1525629"/>
                  </a:lnTo>
                  <a:lnTo>
                    <a:pt x="853444" y="1521659"/>
                  </a:lnTo>
                  <a:lnTo>
                    <a:pt x="898134" y="1515042"/>
                  </a:lnTo>
                  <a:lnTo>
                    <a:pt x="942444" y="1505779"/>
                  </a:lnTo>
                  <a:lnTo>
                    <a:pt x="986250" y="1493868"/>
                  </a:lnTo>
                  <a:lnTo>
                    <a:pt x="1029423" y="1479311"/>
                  </a:lnTo>
                  <a:lnTo>
                    <a:pt x="1071837" y="1462108"/>
                  </a:lnTo>
                  <a:lnTo>
                    <a:pt x="1113367" y="1442258"/>
                  </a:lnTo>
                  <a:lnTo>
                    <a:pt x="1153885" y="1419760"/>
                  </a:lnTo>
                  <a:lnTo>
                    <a:pt x="1193265" y="1394617"/>
                  </a:lnTo>
                  <a:lnTo>
                    <a:pt x="1231382" y="1366826"/>
                  </a:lnTo>
                  <a:lnTo>
                    <a:pt x="1268107" y="1336389"/>
                  </a:lnTo>
                  <a:lnTo>
                    <a:pt x="1303315" y="1303305"/>
                  </a:lnTo>
                  <a:lnTo>
                    <a:pt x="1336399" y="1268097"/>
                  </a:lnTo>
                  <a:lnTo>
                    <a:pt x="1366836" y="1231372"/>
                  </a:lnTo>
                  <a:lnTo>
                    <a:pt x="1394626" y="1193257"/>
                  </a:lnTo>
                  <a:lnTo>
                    <a:pt x="1419770" y="1153877"/>
                  </a:lnTo>
                  <a:lnTo>
                    <a:pt x="1442267" y="1113359"/>
                  </a:lnTo>
                  <a:lnTo>
                    <a:pt x="1462117" y="1071830"/>
                  </a:lnTo>
                  <a:lnTo>
                    <a:pt x="1479321" y="1029416"/>
                  </a:lnTo>
                  <a:lnTo>
                    <a:pt x="1493878" y="986244"/>
                  </a:lnTo>
                  <a:lnTo>
                    <a:pt x="1505788" y="942439"/>
                  </a:lnTo>
                  <a:lnTo>
                    <a:pt x="1515052" y="898129"/>
                  </a:lnTo>
                  <a:lnTo>
                    <a:pt x="1521668" y="853439"/>
                  </a:lnTo>
                  <a:lnTo>
                    <a:pt x="1525638" y="808497"/>
                  </a:lnTo>
                  <a:lnTo>
                    <a:pt x="1526962" y="763428"/>
                  </a:lnTo>
                  <a:lnTo>
                    <a:pt x="1525638" y="718359"/>
                  </a:lnTo>
                  <a:lnTo>
                    <a:pt x="1521668" y="673417"/>
                  </a:lnTo>
                  <a:lnTo>
                    <a:pt x="1515052" y="628727"/>
                  </a:lnTo>
                  <a:lnTo>
                    <a:pt x="1505788" y="584417"/>
                  </a:lnTo>
                  <a:lnTo>
                    <a:pt x="1493878" y="540613"/>
                  </a:lnTo>
                  <a:lnTo>
                    <a:pt x="1479321" y="497440"/>
                  </a:lnTo>
                  <a:lnTo>
                    <a:pt x="1462117" y="455026"/>
                  </a:lnTo>
                  <a:lnTo>
                    <a:pt x="1442267" y="413497"/>
                  </a:lnTo>
                  <a:lnTo>
                    <a:pt x="1419770" y="372980"/>
                  </a:lnTo>
                  <a:lnTo>
                    <a:pt x="1394626" y="333600"/>
                  </a:lnTo>
                  <a:lnTo>
                    <a:pt x="1366836" y="295484"/>
                  </a:lnTo>
                  <a:lnTo>
                    <a:pt x="1336399" y="258759"/>
                  </a:lnTo>
                  <a:lnTo>
                    <a:pt x="1303315" y="223551"/>
                  </a:lnTo>
                  <a:lnTo>
                    <a:pt x="1268107" y="190481"/>
                  </a:lnTo>
                  <a:lnTo>
                    <a:pt x="1231382" y="160057"/>
                  </a:lnTo>
                  <a:lnTo>
                    <a:pt x="1193265" y="132279"/>
                  </a:lnTo>
                  <a:lnTo>
                    <a:pt x="1153885" y="107146"/>
                  </a:lnTo>
                  <a:lnTo>
                    <a:pt x="1113367" y="84658"/>
                  </a:lnTo>
                  <a:lnTo>
                    <a:pt x="1071837" y="64816"/>
                  </a:lnTo>
                  <a:lnTo>
                    <a:pt x="1029423" y="47620"/>
                  </a:lnTo>
                  <a:lnTo>
                    <a:pt x="986250" y="33069"/>
                  </a:lnTo>
                  <a:lnTo>
                    <a:pt x="942444" y="21164"/>
                  </a:lnTo>
                  <a:lnTo>
                    <a:pt x="898134" y="11905"/>
                  </a:lnTo>
                  <a:lnTo>
                    <a:pt x="853444" y="5291"/>
                  </a:lnTo>
                  <a:lnTo>
                    <a:pt x="808502" y="1322"/>
                  </a:lnTo>
                  <a:lnTo>
                    <a:pt x="763433" y="0"/>
                  </a:lnTo>
                  <a:close/>
                </a:path>
              </a:pathLst>
            </a:custGeom>
            <a:solidFill>
              <a:srgbClr val="F0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49421" y="2609723"/>
              <a:ext cx="1003935" cy="1974214"/>
            </a:xfrm>
            <a:custGeom>
              <a:avLst/>
              <a:gdLst/>
              <a:ahLst/>
              <a:cxnLst/>
              <a:rect l="l" t="t" r="r" b="b"/>
              <a:pathLst>
                <a:path w="1003935" h="1974214">
                  <a:moveTo>
                    <a:pt x="0" y="0"/>
                  </a:moveTo>
                  <a:lnTo>
                    <a:pt x="0" y="1003553"/>
                  </a:lnTo>
                  <a:lnTo>
                    <a:pt x="257428" y="1973706"/>
                  </a:lnTo>
                  <a:lnTo>
                    <a:pt x="304045" y="1960134"/>
                  </a:lnTo>
                  <a:lnTo>
                    <a:pt x="349591" y="1944469"/>
                  </a:lnTo>
                  <a:lnTo>
                    <a:pt x="394020" y="1926771"/>
                  </a:lnTo>
                  <a:lnTo>
                    <a:pt x="437286" y="1907103"/>
                  </a:lnTo>
                  <a:lnTo>
                    <a:pt x="479340" y="1885526"/>
                  </a:lnTo>
                  <a:lnTo>
                    <a:pt x="520135" y="1862101"/>
                  </a:lnTo>
                  <a:lnTo>
                    <a:pt x="559625" y="1836890"/>
                  </a:lnTo>
                  <a:lnTo>
                    <a:pt x="597762" y="1809954"/>
                  </a:lnTo>
                  <a:lnTo>
                    <a:pt x="634499" y="1781354"/>
                  </a:lnTo>
                  <a:lnTo>
                    <a:pt x="669788" y="1751152"/>
                  </a:lnTo>
                  <a:lnTo>
                    <a:pt x="703583" y="1719409"/>
                  </a:lnTo>
                  <a:lnTo>
                    <a:pt x="735836" y="1686187"/>
                  </a:lnTo>
                  <a:lnTo>
                    <a:pt x="766500" y="1651547"/>
                  </a:lnTo>
                  <a:lnTo>
                    <a:pt x="795527" y="1615551"/>
                  </a:lnTo>
                  <a:lnTo>
                    <a:pt x="822872" y="1578259"/>
                  </a:lnTo>
                  <a:lnTo>
                    <a:pt x="848486" y="1539734"/>
                  </a:lnTo>
                  <a:lnTo>
                    <a:pt x="872322" y="1500036"/>
                  </a:lnTo>
                  <a:lnTo>
                    <a:pt x="894333" y="1459228"/>
                  </a:lnTo>
                  <a:lnTo>
                    <a:pt x="914472" y="1417370"/>
                  </a:lnTo>
                  <a:lnTo>
                    <a:pt x="932691" y="1374524"/>
                  </a:lnTo>
                  <a:lnTo>
                    <a:pt x="948943" y="1330751"/>
                  </a:lnTo>
                  <a:lnTo>
                    <a:pt x="963182" y="1286113"/>
                  </a:lnTo>
                  <a:lnTo>
                    <a:pt x="975360" y="1240671"/>
                  </a:lnTo>
                  <a:lnTo>
                    <a:pt x="985430" y="1194487"/>
                  </a:lnTo>
                  <a:lnTo>
                    <a:pt x="993344" y="1147622"/>
                  </a:lnTo>
                  <a:lnTo>
                    <a:pt x="999055" y="1100137"/>
                  </a:lnTo>
                  <a:lnTo>
                    <a:pt x="1002516" y="1052094"/>
                  </a:lnTo>
                  <a:lnTo>
                    <a:pt x="1003680" y="1003553"/>
                  </a:lnTo>
                  <a:lnTo>
                    <a:pt x="1002523" y="954932"/>
                  </a:lnTo>
                  <a:lnTo>
                    <a:pt x="999086" y="906908"/>
                  </a:lnTo>
                  <a:lnTo>
                    <a:pt x="993422" y="859533"/>
                  </a:lnTo>
                  <a:lnTo>
                    <a:pt x="985584" y="812860"/>
                  </a:lnTo>
                  <a:lnTo>
                    <a:pt x="975624" y="766942"/>
                  </a:lnTo>
                  <a:lnTo>
                    <a:pt x="963594" y="721832"/>
                  </a:lnTo>
                  <a:lnTo>
                    <a:pt x="949548" y="677582"/>
                  </a:lnTo>
                  <a:lnTo>
                    <a:pt x="933537" y="634244"/>
                  </a:lnTo>
                  <a:lnTo>
                    <a:pt x="915615" y="591871"/>
                  </a:lnTo>
                  <a:lnTo>
                    <a:pt x="895833" y="550516"/>
                  </a:lnTo>
                  <a:lnTo>
                    <a:pt x="874245" y="510231"/>
                  </a:lnTo>
                  <a:lnTo>
                    <a:pt x="850903" y="471069"/>
                  </a:lnTo>
                  <a:lnTo>
                    <a:pt x="825860" y="433082"/>
                  </a:lnTo>
                  <a:lnTo>
                    <a:pt x="799168" y="396323"/>
                  </a:lnTo>
                  <a:lnTo>
                    <a:pt x="770879" y="360845"/>
                  </a:lnTo>
                  <a:lnTo>
                    <a:pt x="741047" y="326700"/>
                  </a:lnTo>
                  <a:lnTo>
                    <a:pt x="709723" y="293941"/>
                  </a:lnTo>
                  <a:lnTo>
                    <a:pt x="676961" y="262620"/>
                  </a:lnTo>
                  <a:lnTo>
                    <a:pt x="642813" y="232790"/>
                  </a:lnTo>
                  <a:lnTo>
                    <a:pt x="607331" y="204504"/>
                  </a:lnTo>
                  <a:lnTo>
                    <a:pt x="570568" y="177813"/>
                  </a:lnTo>
                  <a:lnTo>
                    <a:pt x="532577" y="152771"/>
                  </a:lnTo>
                  <a:lnTo>
                    <a:pt x="493410" y="129430"/>
                  </a:lnTo>
                  <a:lnTo>
                    <a:pt x="453120" y="107844"/>
                  </a:lnTo>
                  <a:lnTo>
                    <a:pt x="411759" y="88063"/>
                  </a:lnTo>
                  <a:lnTo>
                    <a:pt x="369380" y="70141"/>
                  </a:lnTo>
                  <a:lnTo>
                    <a:pt x="326035" y="54131"/>
                  </a:lnTo>
                  <a:lnTo>
                    <a:pt x="281777" y="40085"/>
                  </a:lnTo>
                  <a:lnTo>
                    <a:pt x="236659" y="28056"/>
                  </a:lnTo>
                  <a:lnTo>
                    <a:pt x="190733" y="18096"/>
                  </a:lnTo>
                  <a:lnTo>
                    <a:pt x="144051" y="10258"/>
                  </a:lnTo>
                  <a:lnTo>
                    <a:pt x="96667" y="4594"/>
                  </a:lnTo>
                  <a:lnTo>
                    <a:pt x="48632" y="1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45797" y="2609723"/>
              <a:ext cx="1261110" cy="2007870"/>
            </a:xfrm>
            <a:custGeom>
              <a:avLst/>
              <a:gdLst/>
              <a:ahLst/>
              <a:cxnLst/>
              <a:rect l="l" t="t" r="r" b="b"/>
              <a:pathLst>
                <a:path w="1261110" h="2007870">
                  <a:moveTo>
                    <a:pt x="1003623" y="0"/>
                  </a:moveTo>
                  <a:lnTo>
                    <a:pt x="951564" y="1353"/>
                  </a:lnTo>
                  <a:lnTo>
                    <a:pt x="899694" y="5401"/>
                  </a:lnTo>
                  <a:lnTo>
                    <a:pt x="848111" y="12124"/>
                  </a:lnTo>
                  <a:lnTo>
                    <a:pt x="796911" y="21506"/>
                  </a:lnTo>
                  <a:lnTo>
                    <a:pt x="746194" y="33527"/>
                  </a:lnTo>
                  <a:lnTo>
                    <a:pt x="699495" y="47124"/>
                  </a:lnTo>
                  <a:lnTo>
                    <a:pt x="653958" y="62771"/>
                  </a:lnTo>
                  <a:lnTo>
                    <a:pt x="609620" y="80403"/>
                  </a:lnTo>
                  <a:lnTo>
                    <a:pt x="566518" y="99956"/>
                  </a:lnTo>
                  <a:lnTo>
                    <a:pt x="524689" y="121366"/>
                  </a:lnTo>
                  <a:lnTo>
                    <a:pt x="484171" y="144569"/>
                  </a:lnTo>
                  <a:lnTo>
                    <a:pt x="445001" y="169500"/>
                  </a:lnTo>
                  <a:lnTo>
                    <a:pt x="407216" y="196095"/>
                  </a:lnTo>
                  <a:lnTo>
                    <a:pt x="370855" y="224289"/>
                  </a:lnTo>
                  <a:lnTo>
                    <a:pt x="335954" y="254020"/>
                  </a:lnTo>
                  <a:lnTo>
                    <a:pt x="302550" y="285221"/>
                  </a:lnTo>
                  <a:lnTo>
                    <a:pt x="270681" y="317830"/>
                  </a:lnTo>
                  <a:lnTo>
                    <a:pt x="240385" y="351781"/>
                  </a:lnTo>
                  <a:lnTo>
                    <a:pt x="211699" y="387011"/>
                  </a:lnTo>
                  <a:lnTo>
                    <a:pt x="184660" y="423455"/>
                  </a:lnTo>
                  <a:lnTo>
                    <a:pt x="159305" y="461049"/>
                  </a:lnTo>
                  <a:lnTo>
                    <a:pt x="135673" y="499729"/>
                  </a:lnTo>
                  <a:lnTo>
                    <a:pt x="113800" y="539430"/>
                  </a:lnTo>
                  <a:lnTo>
                    <a:pt x="93723" y="580088"/>
                  </a:lnTo>
                  <a:lnTo>
                    <a:pt x="75481" y="621639"/>
                  </a:lnTo>
                  <a:lnTo>
                    <a:pt x="59110" y="664018"/>
                  </a:lnTo>
                  <a:lnTo>
                    <a:pt x="44647" y="707162"/>
                  </a:lnTo>
                  <a:lnTo>
                    <a:pt x="32131" y="751006"/>
                  </a:lnTo>
                  <a:lnTo>
                    <a:pt x="21599" y="795485"/>
                  </a:lnTo>
                  <a:lnTo>
                    <a:pt x="13088" y="840536"/>
                  </a:lnTo>
                  <a:lnTo>
                    <a:pt x="6635" y="886095"/>
                  </a:lnTo>
                  <a:lnTo>
                    <a:pt x="2277" y="932096"/>
                  </a:lnTo>
                  <a:lnTo>
                    <a:pt x="53" y="978476"/>
                  </a:lnTo>
                  <a:lnTo>
                    <a:pt x="0" y="1025170"/>
                  </a:lnTo>
                  <a:lnTo>
                    <a:pt x="2154" y="1072115"/>
                  </a:lnTo>
                  <a:lnTo>
                    <a:pt x="6553" y="1119246"/>
                  </a:lnTo>
                  <a:lnTo>
                    <a:pt x="13235" y="1166498"/>
                  </a:lnTo>
                  <a:lnTo>
                    <a:pt x="22237" y="1213807"/>
                  </a:lnTo>
                  <a:lnTo>
                    <a:pt x="33597" y="1261109"/>
                  </a:lnTo>
                  <a:lnTo>
                    <a:pt x="47183" y="1307807"/>
                  </a:lnTo>
                  <a:lnTo>
                    <a:pt x="62820" y="1353343"/>
                  </a:lnTo>
                  <a:lnTo>
                    <a:pt x="80444" y="1397680"/>
                  </a:lnTo>
                  <a:lnTo>
                    <a:pt x="99990" y="1440781"/>
                  </a:lnTo>
                  <a:lnTo>
                    <a:pt x="121394" y="1482607"/>
                  </a:lnTo>
                  <a:lnTo>
                    <a:pt x="144591" y="1523123"/>
                  </a:lnTo>
                  <a:lnTo>
                    <a:pt x="169518" y="1562290"/>
                  </a:lnTo>
                  <a:lnTo>
                    <a:pt x="196110" y="1600071"/>
                  </a:lnTo>
                  <a:lnTo>
                    <a:pt x="224302" y="1636429"/>
                  </a:lnTo>
                  <a:lnTo>
                    <a:pt x="254030" y="1671326"/>
                  </a:lnTo>
                  <a:lnTo>
                    <a:pt x="285230" y="1704726"/>
                  </a:lnTo>
                  <a:lnTo>
                    <a:pt x="317837" y="1736591"/>
                  </a:lnTo>
                  <a:lnTo>
                    <a:pt x="351788" y="1766883"/>
                  </a:lnTo>
                  <a:lnTo>
                    <a:pt x="387017" y="1795566"/>
                  </a:lnTo>
                  <a:lnTo>
                    <a:pt x="423461" y="1822602"/>
                  </a:lnTo>
                  <a:lnTo>
                    <a:pt x="461055" y="1847953"/>
                  </a:lnTo>
                  <a:lnTo>
                    <a:pt x="499734" y="1871583"/>
                  </a:lnTo>
                  <a:lnTo>
                    <a:pt x="539435" y="1893453"/>
                  </a:lnTo>
                  <a:lnTo>
                    <a:pt x="580093" y="1913528"/>
                  </a:lnTo>
                  <a:lnTo>
                    <a:pt x="621644" y="1931768"/>
                  </a:lnTo>
                  <a:lnTo>
                    <a:pt x="664023" y="1948138"/>
                  </a:lnTo>
                  <a:lnTo>
                    <a:pt x="707166" y="1962599"/>
                  </a:lnTo>
                  <a:lnTo>
                    <a:pt x="751009" y="1975115"/>
                  </a:lnTo>
                  <a:lnTo>
                    <a:pt x="795487" y="1985648"/>
                  </a:lnTo>
                  <a:lnTo>
                    <a:pt x="840535" y="1994161"/>
                  </a:lnTo>
                  <a:lnTo>
                    <a:pt x="886091" y="2000616"/>
                  </a:lnTo>
                  <a:lnTo>
                    <a:pt x="932089" y="2004976"/>
                  </a:lnTo>
                  <a:lnTo>
                    <a:pt x="978464" y="2007204"/>
                  </a:lnTo>
                  <a:lnTo>
                    <a:pt x="1025154" y="2007263"/>
                  </a:lnTo>
                  <a:lnTo>
                    <a:pt x="1072092" y="2005115"/>
                  </a:lnTo>
                  <a:lnTo>
                    <a:pt x="1119216" y="2000722"/>
                  </a:lnTo>
                  <a:lnTo>
                    <a:pt x="1166460" y="1994048"/>
                  </a:lnTo>
                  <a:lnTo>
                    <a:pt x="1213760" y="1985055"/>
                  </a:lnTo>
                  <a:lnTo>
                    <a:pt x="1261052" y="1973706"/>
                  </a:lnTo>
                  <a:lnTo>
                    <a:pt x="1003623" y="1003553"/>
                  </a:lnTo>
                  <a:lnTo>
                    <a:pt x="1003623" y="0"/>
                  </a:lnTo>
                  <a:close/>
                </a:path>
              </a:pathLst>
            </a:custGeom>
            <a:solidFill>
              <a:srgbClr val="EED3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84722" y="2859754"/>
              <a:ext cx="1527175" cy="1527175"/>
            </a:xfrm>
            <a:custGeom>
              <a:avLst/>
              <a:gdLst/>
              <a:ahLst/>
              <a:cxnLst/>
              <a:rect l="l" t="t" r="r" b="b"/>
              <a:pathLst>
                <a:path w="1527175" h="1527175">
                  <a:moveTo>
                    <a:pt x="763428" y="0"/>
                  </a:moveTo>
                  <a:lnTo>
                    <a:pt x="718359" y="1322"/>
                  </a:lnTo>
                  <a:lnTo>
                    <a:pt x="673417" y="5291"/>
                  </a:lnTo>
                  <a:lnTo>
                    <a:pt x="628727" y="11905"/>
                  </a:lnTo>
                  <a:lnTo>
                    <a:pt x="584417" y="21164"/>
                  </a:lnTo>
                  <a:lnTo>
                    <a:pt x="540613" y="33069"/>
                  </a:lnTo>
                  <a:lnTo>
                    <a:pt x="497440" y="47620"/>
                  </a:lnTo>
                  <a:lnTo>
                    <a:pt x="455026" y="64816"/>
                  </a:lnTo>
                  <a:lnTo>
                    <a:pt x="413497" y="84658"/>
                  </a:lnTo>
                  <a:lnTo>
                    <a:pt x="372980" y="107146"/>
                  </a:lnTo>
                  <a:lnTo>
                    <a:pt x="333600" y="132279"/>
                  </a:lnTo>
                  <a:lnTo>
                    <a:pt x="295484" y="160057"/>
                  </a:lnTo>
                  <a:lnTo>
                    <a:pt x="258759" y="190481"/>
                  </a:lnTo>
                  <a:lnTo>
                    <a:pt x="223551" y="223551"/>
                  </a:lnTo>
                  <a:lnTo>
                    <a:pt x="190481" y="258759"/>
                  </a:lnTo>
                  <a:lnTo>
                    <a:pt x="160057" y="295484"/>
                  </a:lnTo>
                  <a:lnTo>
                    <a:pt x="132279" y="333600"/>
                  </a:lnTo>
                  <a:lnTo>
                    <a:pt x="107146" y="372980"/>
                  </a:lnTo>
                  <a:lnTo>
                    <a:pt x="84658" y="413497"/>
                  </a:lnTo>
                  <a:lnTo>
                    <a:pt x="64816" y="455026"/>
                  </a:lnTo>
                  <a:lnTo>
                    <a:pt x="47620" y="497440"/>
                  </a:lnTo>
                  <a:lnTo>
                    <a:pt x="33069" y="540613"/>
                  </a:lnTo>
                  <a:lnTo>
                    <a:pt x="21164" y="584417"/>
                  </a:lnTo>
                  <a:lnTo>
                    <a:pt x="11905" y="628727"/>
                  </a:lnTo>
                  <a:lnTo>
                    <a:pt x="5291" y="673417"/>
                  </a:lnTo>
                  <a:lnTo>
                    <a:pt x="1322" y="718359"/>
                  </a:lnTo>
                  <a:lnTo>
                    <a:pt x="0" y="763428"/>
                  </a:lnTo>
                  <a:lnTo>
                    <a:pt x="1322" y="808497"/>
                  </a:lnTo>
                  <a:lnTo>
                    <a:pt x="5291" y="853439"/>
                  </a:lnTo>
                  <a:lnTo>
                    <a:pt x="11905" y="898129"/>
                  </a:lnTo>
                  <a:lnTo>
                    <a:pt x="21164" y="942439"/>
                  </a:lnTo>
                  <a:lnTo>
                    <a:pt x="33069" y="986244"/>
                  </a:lnTo>
                  <a:lnTo>
                    <a:pt x="47620" y="1029416"/>
                  </a:lnTo>
                  <a:lnTo>
                    <a:pt x="64816" y="1071830"/>
                  </a:lnTo>
                  <a:lnTo>
                    <a:pt x="84658" y="1113359"/>
                  </a:lnTo>
                  <a:lnTo>
                    <a:pt x="107146" y="1153877"/>
                  </a:lnTo>
                  <a:lnTo>
                    <a:pt x="132279" y="1193257"/>
                  </a:lnTo>
                  <a:lnTo>
                    <a:pt x="160057" y="1231372"/>
                  </a:lnTo>
                  <a:lnTo>
                    <a:pt x="190481" y="1268097"/>
                  </a:lnTo>
                  <a:lnTo>
                    <a:pt x="223551" y="1303305"/>
                  </a:lnTo>
                  <a:lnTo>
                    <a:pt x="258759" y="1336389"/>
                  </a:lnTo>
                  <a:lnTo>
                    <a:pt x="295484" y="1366826"/>
                  </a:lnTo>
                  <a:lnTo>
                    <a:pt x="333600" y="1394617"/>
                  </a:lnTo>
                  <a:lnTo>
                    <a:pt x="372980" y="1419760"/>
                  </a:lnTo>
                  <a:lnTo>
                    <a:pt x="413497" y="1442258"/>
                  </a:lnTo>
                  <a:lnTo>
                    <a:pt x="455026" y="1462108"/>
                  </a:lnTo>
                  <a:lnTo>
                    <a:pt x="497440" y="1479311"/>
                  </a:lnTo>
                  <a:lnTo>
                    <a:pt x="540613" y="1493868"/>
                  </a:lnTo>
                  <a:lnTo>
                    <a:pt x="584417" y="1505779"/>
                  </a:lnTo>
                  <a:lnTo>
                    <a:pt x="628727" y="1515042"/>
                  </a:lnTo>
                  <a:lnTo>
                    <a:pt x="673417" y="1521659"/>
                  </a:lnTo>
                  <a:lnTo>
                    <a:pt x="718359" y="1525629"/>
                  </a:lnTo>
                  <a:lnTo>
                    <a:pt x="763428" y="1526952"/>
                  </a:lnTo>
                  <a:lnTo>
                    <a:pt x="808497" y="1525629"/>
                  </a:lnTo>
                  <a:lnTo>
                    <a:pt x="853439" y="1521659"/>
                  </a:lnTo>
                  <a:lnTo>
                    <a:pt x="898129" y="1515042"/>
                  </a:lnTo>
                  <a:lnTo>
                    <a:pt x="942439" y="1505779"/>
                  </a:lnTo>
                  <a:lnTo>
                    <a:pt x="986244" y="1493868"/>
                  </a:lnTo>
                  <a:lnTo>
                    <a:pt x="1029416" y="1479311"/>
                  </a:lnTo>
                  <a:lnTo>
                    <a:pt x="1071830" y="1462108"/>
                  </a:lnTo>
                  <a:lnTo>
                    <a:pt x="1113359" y="1442258"/>
                  </a:lnTo>
                  <a:lnTo>
                    <a:pt x="1153877" y="1419760"/>
                  </a:lnTo>
                  <a:lnTo>
                    <a:pt x="1193257" y="1394617"/>
                  </a:lnTo>
                  <a:lnTo>
                    <a:pt x="1231372" y="1366826"/>
                  </a:lnTo>
                  <a:lnTo>
                    <a:pt x="1268097" y="1336389"/>
                  </a:lnTo>
                  <a:lnTo>
                    <a:pt x="1303305" y="1303305"/>
                  </a:lnTo>
                  <a:lnTo>
                    <a:pt x="1336389" y="1268097"/>
                  </a:lnTo>
                  <a:lnTo>
                    <a:pt x="1366826" y="1231372"/>
                  </a:lnTo>
                  <a:lnTo>
                    <a:pt x="1394617" y="1193257"/>
                  </a:lnTo>
                  <a:lnTo>
                    <a:pt x="1419760" y="1153877"/>
                  </a:lnTo>
                  <a:lnTo>
                    <a:pt x="1442258" y="1113359"/>
                  </a:lnTo>
                  <a:lnTo>
                    <a:pt x="1462108" y="1071830"/>
                  </a:lnTo>
                  <a:lnTo>
                    <a:pt x="1479311" y="1029416"/>
                  </a:lnTo>
                  <a:lnTo>
                    <a:pt x="1493868" y="986244"/>
                  </a:lnTo>
                  <a:lnTo>
                    <a:pt x="1505779" y="942439"/>
                  </a:lnTo>
                  <a:lnTo>
                    <a:pt x="1515042" y="898129"/>
                  </a:lnTo>
                  <a:lnTo>
                    <a:pt x="1521659" y="853439"/>
                  </a:lnTo>
                  <a:lnTo>
                    <a:pt x="1525629" y="808497"/>
                  </a:lnTo>
                  <a:lnTo>
                    <a:pt x="1526952" y="763428"/>
                  </a:lnTo>
                  <a:lnTo>
                    <a:pt x="1525629" y="718359"/>
                  </a:lnTo>
                  <a:lnTo>
                    <a:pt x="1521659" y="673417"/>
                  </a:lnTo>
                  <a:lnTo>
                    <a:pt x="1515042" y="628727"/>
                  </a:lnTo>
                  <a:lnTo>
                    <a:pt x="1505779" y="584417"/>
                  </a:lnTo>
                  <a:lnTo>
                    <a:pt x="1493868" y="540613"/>
                  </a:lnTo>
                  <a:lnTo>
                    <a:pt x="1479311" y="497440"/>
                  </a:lnTo>
                  <a:lnTo>
                    <a:pt x="1462108" y="455026"/>
                  </a:lnTo>
                  <a:lnTo>
                    <a:pt x="1442258" y="413497"/>
                  </a:lnTo>
                  <a:lnTo>
                    <a:pt x="1419760" y="372980"/>
                  </a:lnTo>
                  <a:lnTo>
                    <a:pt x="1394617" y="333600"/>
                  </a:lnTo>
                  <a:lnTo>
                    <a:pt x="1366826" y="295484"/>
                  </a:lnTo>
                  <a:lnTo>
                    <a:pt x="1336389" y="258759"/>
                  </a:lnTo>
                  <a:lnTo>
                    <a:pt x="1303305" y="223551"/>
                  </a:lnTo>
                  <a:lnTo>
                    <a:pt x="1268097" y="190481"/>
                  </a:lnTo>
                  <a:lnTo>
                    <a:pt x="1231372" y="160057"/>
                  </a:lnTo>
                  <a:lnTo>
                    <a:pt x="1193257" y="132279"/>
                  </a:lnTo>
                  <a:lnTo>
                    <a:pt x="1153877" y="107146"/>
                  </a:lnTo>
                  <a:lnTo>
                    <a:pt x="1113359" y="84658"/>
                  </a:lnTo>
                  <a:lnTo>
                    <a:pt x="1071830" y="64816"/>
                  </a:lnTo>
                  <a:lnTo>
                    <a:pt x="1029416" y="47620"/>
                  </a:lnTo>
                  <a:lnTo>
                    <a:pt x="986244" y="33069"/>
                  </a:lnTo>
                  <a:lnTo>
                    <a:pt x="942439" y="21164"/>
                  </a:lnTo>
                  <a:lnTo>
                    <a:pt x="898129" y="11905"/>
                  </a:lnTo>
                  <a:lnTo>
                    <a:pt x="853439" y="5291"/>
                  </a:lnTo>
                  <a:lnTo>
                    <a:pt x="808497" y="1322"/>
                  </a:lnTo>
                  <a:lnTo>
                    <a:pt x="763428" y="0"/>
                  </a:lnTo>
                  <a:close/>
                </a:path>
              </a:pathLst>
            </a:custGeom>
            <a:solidFill>
              <a:srgbClr val="F0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2707" y="3215640"/>
              <a:ext cx="620267" cy="7452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06723" y="3313176"/>
              <a:ext cx="576580" cy="573405"/>
            </a:xfrm>
            <a:custGeom>
              <a:avLst/>
              <a:gdLst/>
              <a:ahLst/>
              <a:cxnLst/>
              <a:rect l="l" t="t" r="r" b="b"/>
              <a:pathLst>
                <a:path w="576579" h="573404">
                  <a:moveTo>
                    <a:pt x="492640" y="511937"/>
                  </a:moveTo>
                  <a:lnTo>
                    <a:pt x="385825" y="511937"/>
                  </a:lnTo>
                  <a:lnTo>
                    <a:pt x="396845" y="521487"/>
                  </a:lnTo>
                  <a:lnTo>
                    <a:pt x="432688" y="545973"/>
                  </a:lnTo>
                  <a:lnTo>
                    <a:pt x="472551" y="563457"/>
                  </a:lnTo>
                  <a:lnTo>
                    <a:pt x="494918" y="569340"/>
                  </a:lnTo>
                  <a:lnTo>
                    <a:pt x="498983" y="570229"/>
                  </a:lnTo>
                  <a:lnTo>
                    <a:pt x="503047" y="570991"/>
                  </a:lnTo>
                  <a:lnTo>
                    <a:pt x="507491" y="572007"/>
                  </a:lnTo>
                  <a:lnTo>
                    <a:pt x="512063" y="572897"/>
                  </a:lnTo>
                  <a:lnTo>
                    <a:pt x="514476" y="573404"/>
                  </a:lnTo>
                  <a:lnTo>
                    <a:pt x="516636" y="572769"/>
                  </a:lnTo>
                  <a:lnTo>
                    <a:pt x="518795" y="570864"/>
                  </a:lnTo>
                  <a:lnTo>
                    <a:pt x="520953" y="569087"/>
                  </a:lnTo>
                  <a:lnTo>
                    <a:pt x="522097" y="566674"/>
                  </a:lnTo>
                  <a:lnTo>
                    <a:pt x="522477" y="564006"/>
                  </a:lnTo>
                  <a:lnTo>
                    <a:pt x="522477" y="563244"/>
                  </a:lnTo>
                  <a:lnTo>
                    <a:pt x="523366" y="560831"/>
                  </a:lnTo>
                  <a:lnTo>
                    <a:pt x="522986" y="558673"/>
                  </a:lnTo>
                  <a:lnTo>
                    <a:pt x="521462" y="556513"/>
                  </a:lnTo>
                  <a:lnTo>
                    <a:pt x="520064" y="554481"/>
                  </a:lnTo>
                  <a:lnTo>
                    <a:pt x="518287" y="552323"/>
                  </a:lnTo>
                  <a:lnTo>
                    <a:pt x="516254" y="549910"/>
                  </a:lnTo>
                  <a:lnTo>
                    <a:pt x="512699" y="545591"/>
                  </a:lnTo>
                  <a:lnTo>
                    <a:pt x="509270" y="541274"/>
                  </a:lnTo>
                  <a:lnTo>
                    <a:pt x="506222" y="536828"/>
                  </a:lnTo>
                  <a:lnTo>
                    <a:pt x="503047" y="532383"/>
                  </a:lnTo>
                  <a:lnTo>
                    <a:pt x="500125" y="527430"/>
                  </a:lnTo>
                  <a:lnTo>
                    <a:pt x="497204" y="521842"/>
                  </a:lnTo>
                  <a:lnTo>
                    <a:pt x="494284" y="516127"/>
                  </a:lnTo>
                  <a:lnTo>
                    <a:pt x="492640" y="511937"/>
                  </a:lnTo>
                  <a:close/>
                </a:path>
                <a:path w="576579" h="573404">
                  <a:moveTo>
                    <a:pt x="203073" y="463550"/>
                  </a:moveTo>
                  <a:lnTo>
                    <a:pt x="201929" y="464565"/>
                  </a:lnTo>
                  <a:lnTo>
                    <a:pt x="200533" y="465454"/>
                  </a:lnTo>
                  <a:lnTo>
                    <a:pt x="199009" y="466343"/>
                  </a:lnTo>
                  <a:lnTo>
                    <a:pt x="197485" y="467360"/>
                  </a:lnTo>
                  <a:lnTo>
                    <a:pt x="244417" y="496214"/>
                  </a:lnTo>
                  <a:lnTo>
                    <a:pt x="281543" y="508494"/>
                  </a:lnTo>
                  <a:lnTo>
                    <a:pt x="321357" y="514816"/>
                  </a:lnTo>
                  <a:lnTo>
                    <a:pt x="342264" y="515619"/>
                  </a:lnTo>
                  <a:lnTo>
                    <a:pt x="349758" y="515619"/>
                  </a:lnTo>
                  <a:lnTo>
                    <a:pt x="356997" y="515112"/>
                  </a:lnTo>
                  <a:lnTo>
                    <a:pt x="364363" y="514476"/>
                  </a:lnTo>
                  <a:lnTo>
                    <a:pt x="378840" y="512952"/>
                  </a:lnTo>
                  <a:lnTo>
                    <a:pt x="385825" y="511937"/>
                  </a:lnTo>
                  <a:lnTo>
                    <a:pt x="492640" y="511937"/>
                  </a:lnTo>
                  <a:lnTo>
                    <a:pt x="483742" y="473582"/>
                  </a:lnTo>
                  <a:lnTo>
                    <a:pt x="494406" y="465708"/>
                  </a:lnTo>
                  <a:lnTo>
                    <a:pt x="233806" y="465708"/>
                  </a:lnTo>
                  <a:lnTo>
                    <a:pt x="226111" y="465568"/>
                  </a:lnTo>
                  <a:lnTo>
                    <a:pt x="218439" y="465153"/>
                  </a:lnTo>
                  <a:lnTo>
                    <a:pt x="210768" y="464476"/>
                  </a:lnTo>
                  <a:lnTo>
                    <a:pt x="203073" y="463550"/>
                  </a:lnTo>
                  <a:close/>
                </a:path>
                <a:path w="576579" h="573404">
                  <a:moveTo>
                    <a:pt x="233806" y="0"/>
                  </a:moveTo>
                  <a:lnTo>
                    <a:pt x="186658" y="4016"/>
                  </a:lnTo>
                  <a:lnTo>
                    <a:pt x="142748" y="16128"/>
                  </a:lnTo>
                  <a:lnTo>
                    <a:pt x="103012" y="35178"/>
                  </a:lnTo>
                  <a:lnTo>
                    <a:pt x="68706" y="59943"/>
                  </a:lnTo>
                  <a:lnTo>
                    <a:pt x="40227" y="89836"/>
                  </a:lnTo>
                  <a:lnTo>
                    <a:pt x="18414" y="124587"/>
                  </a:lnTo>
                  <a:lnTo>
                    <a:pt x="4587" y="163067"/>
                  </a:lnTo>
                  <a:lnTo>
                    <a:pt x="0" y="204215"/>
                  </a:lnTo>
                  <a:lnTo>
                    <a:pt x="1549" y="228746"/>
                  </a:lnTo>
                  <a:lnTo>
                    <a:pt x="13983" y="274760"/>
                  </a:lnTo>
                  <a:lnTo>
                    <a:pt x="38463" y="316458"/>
                  </a:lnTo>
                  <a:lnTo>
                    <a:pt x="72130" y="351458"/>
                  </a:lnTo>
                  <a:lnTo>
                    <a:pt x="92201" y="366267"/>
                  </a:lnTo>
                  <a:lnTo>
                    <a:pt x="90967" y="374392"/>
                  </a:lnTo>
                  <a:lnTo>
                    <a:pt x="78993" y="414654"/>
                  </a:lnTo>
                  <a:lnTo>
                    <a:pt x="70103" y="429640"/>
                  </a:lnTo>
                  <a:lnTo>
                    <a:pt x="66801" y="434086"/>
                  </a:lnTo>
                  <a:lnTo>
                    <a:pt x="63373" y="438403"/>
                  </a:lnTo>
                  <a:lnTo>
                    <a:pt x="59689" y="442722"/>
                  </a:lnTo>
                  <a:lnTo>
                    <a:pt x="57530" y="445135"/>
                  </a:lnTo>
                  <a:lnTo>
                    <a:pt x="55752" y="447293"/>
                  </a:lnTo>
                  <a:lnTo>
                    <a:pt x="52959" y="450850"/>
                  </a:lnTo>
                  <a:lnTo>
                    <a:pt x="52704" y="453136"/>
                  </a:lnTo>
                  <a:lnTo>
                    <a:pt x="53466" y="456056"/>
                  </a:lnTo>
                  <a:lnTo>
                    <a:pt x="53466" y="456691"/>
                  </a:lnTo>
                  <a:lnTo>
                    <a:pt x="54228" y="459104"/>
                  </a:lnTo>
                  <a:lnTo>
                    <a:pt x="55625" y="461263"/>
                  </a:lnTo>
                  <a:lnTo>
                    <a:pt x="57530" y="463295"/>
                  </a:lnTo>
                  <a:lnTo>
                    <a:pt x="59436" y="465454"/>
                  </a:lnTo>
                  <a:lnTo>
                    <a:pt x="61595" y="466216"/>
                  </a:lnTo>
                  <a:lnTo>
                    <a:pt x="64008" y="465708"/>
                  </a:lnTo>
                  <a:lnTo>
                    <a:pt x="68579" y="464692"/>
                  </a:lnTo>
                  <a:lnTo>
                    <a:pt x="72898" y="463803"/>
                  </a:lnTo>
                  <a:lnTo>
                    <a:pt x="116879" y="451183"/>
                  </a:lnTo>
                  <a:lnTo>
                    <a:pt x="167362" y="423386"/>
                  </a:lnTo>
                  <a:lnTo>
                    <a:pt x="190246" y="404749"/>
                  </a:lnTo>
                  <a:lnTo>
                    <a:pt x="277339" y="404749"/>
                  </a:lnTo>
                  <a:lnTo>
                    <a:pt x="324992" y="392175"/>
                  </a:lnTo>
                  <a:lnTo>
                    <a:pt x="364791" y="373237"/>
                  </a:lnTo>
                  <a:lnTo>
                    <a:pt x="399161" y="348488"/>
                  </a:lnTo>
                  <a:lnTo>
                    <a:pt x="427561" y="318468"/>
                  </a:lnTo>
                  <a:lnTo>
                    <a:pt x="449199" y="283590"/>
                  </a:lnTo>
                  <a:lnTo>
                    <a:pt x="462915" y="245094"/>
                  </a:lnTo>
                  <a:lnTo>
                    <a:pt x="467487" y="204215"/>
                  </a:lnTo>
                  <a:lnTo>
                    <a:pt x="466343" y="183308"/>
                  </a:lnTo>
                  <a:lnTo>
                    <a:pt x="457200" y="143494"/>
                  </a:lnTo>
                  <a:lnTo>
                    <a:pt x="439219" y="106610"/>
                  </a:lnTo>
                  <a:lnTo>
                    <a:pt x="414212" y="74277"/>
                  </a:lnTo>
                  <a:lnTo>
                    <a:pt x="382660" y="46847"/>
                  </a:lnTo>
                  <a:lnTo>
                    <a:pt x="345565" y="24939"/>
                  </a:lnTo>
                  <a:lnTo>
                    <a:pt x="303297" y="9054"/>
                  </a:lnTo>
                  <a:lnTo>
                    <a:pt x="257716" y="1002"/>
                  </a:lnTo>
                  <a:lnTo>
                    <a:pt x="233806" y="0"/>
                  </a:lnTo>
                  <a:close/>
                </a:path>
                <a:path w="576579" h="573404">
                  <a:moveTo>
                    <a:pt x="513841" y="174243"/>
                  </a:moveTo>
                  <a:lnTo>
                    <a:pt x="514655" y="181891"/>
                  </a:lnTo>
                  <a:lnTo>
                    <a:pt x="515207" y="189420"/>
                  </a:lnTo>
                  <a:lnTo>
                    <a:pt x="515520" y="196853"/>
                  </a:lnTo>
                  <a:lnTo>
                    <a:pt x="515620" y="204215"/>
                  </a:lnTo>
                  <a:lnTo>
                    <a:pt x="514260" y="231268"/>
                  </a:lnTo>
                  <a:lnTo>
                    <a:pt x="503350" y="282565"/>
                  </a:lnTo>
                  <a:lnTo>
                    <a:pt x="481915" y="329882"/>
                  </a:lnTo>
                  <a:lnTo>
                    <a:pt x="452145" y="371411"/>
                  </a:lnTo>
                  <a:lnTo>
                    <a:pt x="414399" y="406580"/>
                  </a:lnTo>
                  <a:lnTo>
                    <a:pt x="369579" y="434341"/>
                  </a:lnTo>
                  <a:lnTo>
                    <a:pt x="318317" y="454296"/>
                  </a:lnTo>
                  <a:lnTo>
                    <a:pt x="262897" y="464444"/>
                  </a:lnTo>
                  <a:lnTo>
                    <a:pt x="233806" y="465708"/>
                  </a:lnTo>
                  <a:lnTo>
                    <a:pt x="494406" y="465708"/>
                  </a:lnTo>
                  <a:lnTo>
                    <a:pt x="537553" y="423755"/>
                  </a:lnTo>
                  <a:lnTo>
                    <a:pt x="562034" y="382039"/>
                  </a:lnTo>
                  <a:lnTo>
                    <a:pt x="574504" y="335954"/>
                  </a:lnTo>
                  <a:lnTo>
                    <a:pt x="576072" y="311530"/>
                  </a:lnTo>
                  <a:lnTo>
                    <a:pt x="575024" y="291935"/>
                  </a:lnTo>
                  <a:lnTo>
                    <a:pt x="566642" y="254648"/>
                  </a:lnTo>
                  <a:lnTo>
                    <a:pt x="550239" y="219999"/>
                  </a:lnTo>
                  <a:lnTo>
                    <a:pt x="527482" y="188654"/>
                  </a:lnTo>
                  <a:lnTo>
                    <a:pt x="513841" y="174243"/>
                  </a:lnTo>
                  <a:close/>
                </a:path>
                <a:path w="576579" h="573404">
                  <a:moveTo>
                    <a:pt x="277339" y="404749"/>
                  </a:moveTo>
                  <a:lnTo>
                    <a:pt x="190246" y="404749"/>
                  </a:lnTo>
                  <a:lnTo>
                    <a:pt x="204342" y="406526"/>
                  </a:lnTo>
                  <a:lnTo>
                    <a:pt x="211709" y="407288"/>
                  </a:lnTo>
                  <a:lnTo>
                    <a:pt x="219075" y="407924"/>
                  </a:lnTo>
                  <a:lnTo>
                    <a:pt x="226313" y="408304"/>
                  </a:lnTo>
                  <a:lnTo>
                    <a:pt x="233806" y="408304"/>
                  </a:lnTo>
                  <a:lnTo>
                    <a:pt x="257823" y="407288"/>
                  </a:lnTo>
                  <a:lnTo>
                    <a:pt x="277339" y="404749"/>
                  </a:lnTo>
                  <a:close/>
                </a:path>
              </a:pathLst>
            </a:custGeom>
            <a:solidFill>
              <a:srgbClr val="A67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52692" y="2611374"/>
              <a:ext cx="1005205" cy="1315720"/>
            </a:xfrm>
            <a:custGeom>
              <a:avLst/>
              <a:gdLst/>
              <a:ahLst/>
              <a:cxnLst/>
              <a:rect l="l" t="t" r="r" b="b"/>
              <a:pathLst>
                <a:path w="1005204" h="1315720">
                  <a:moveTo>
                    <a:pt x="0" y="0"/>
                  </a:moveTo>
                  <a:lnTo>
                    <a:pt x="0" y="1004951"/>
                  </a:lnTo>
                  <a:lnTo>
                    <a:pt x="955802" y="1315465"/>
                  </a:lnTo>
                  <a:lnTo>
                    <a:pt x="970731" y="1264948"/>
                  </a:lnTo>
                  <a:lnTo>
                    <a:pt x="982994" y="1213795"/>
                  </a:lnTo>
                  <a:lnTo>
                    <a:pt x="992568" y="1162113"/>
                  </a:lnTo>
                  <a:lnTo>
                    <a:pt x="999433" y="1110008"/>
                  </a:lnTo>
                  <a:lnTo>
                    <a:pt x="1003568" y="1057585"/>
                  </a:lnTo>
                  <a:lnTo>
                    <a:pt x="1004951" y="1004951"/>
                  </a:lnTo>
                  <a:lnTo>
                    <a:pt x="1003792" y="956262"/>
                  </a:lnTo>
                  <a:lnTo>
                    <a:pt x="1000351" y="908172"/>
                  </a:lnTo>
                  <a:lnTo>
                    <a:pt x="994681" y="860731"/>
                  </a:lnTo>
                  <a:lnTo>
                    <a:pt x="986833" y="813994"/>
                  </a:lnTo>
                  <a:lnTo>
                    <a:pt x="976862" y="768013"/>
                  </a:lnTo>
                  <a:lnTo>
                    <a:pt x="964818" y="722840"/>
                  </a:lnTo>
                  <a:lnTo>
                    <a:pt x="950755" y="678528"/>
                  </a:lnTo>
                  <a:lnTo>
                    <a:pt x="934726" y="635130"/>
                  </a:lnTo>
                  <a:lnTo>
                    <a:pt x="916783" y="592699"/>
                  </a:lnTo>
                  <a:lnTo>
                    <a:pt x="896978" y="551286"/>
                  </a:lnTo>
                  <a:lnTo>
                    <a:pt x="875364" y="510945"/>
                  </a:lnTo>
                  <a:lnTo>
                    <a:pt x="851995" y="471729"/>
                  </a:lnTo>
                  <a:lnTo>
                    <a:pt x="826921" y="433689"/>
                  </a:lnTo>
                  <a:lnTo>
                    <a:pt x="800197" y="396879"/>
                  </a:lnTo>
                  <a:lnTo>
                    <a:pt x="771874" y="361351"/>
                  </a:lnTo>
                  <a:lnTo>
                    <a:pt x="742006" y="327159"/>
                  </a:lnTo>
                  <a:lnTo>
                    <a:pt x="710644" y="294354"/>
                  </a:lnTo>
                  <a:lnTo>
                    <a:pt x="677841" y="262989"/>
                  </a:lnTo>
                  <a:lnTo>
                    <a:pt x="643651" y="233117"/>
                  </a:lnTo>
                  <a:lnTo>
                    <a:pt x="608125" y="204791"/>
                  </a:lnTo>
                  <a:lnTo>
                    <a:pt x="571317" y="178063"/>
                  </a:lnTo>
                  <a:lnTo>
                    <a:pt x="533278" y="152986"/>
                  </a:lnTo>
                  <a:lnTo>
                    <a:pt x="494061" y="129613"/>
                  </a:lnTo>
                  <a:lnTo>
                    <a:pt x="453720" y="107995"/>
                  </a:lnTo>
                  <a:lnTo>
                    <a:pt x="412306" y="88187"/>
                  </a:lnTo>
                  <a:lnTo>
                    <a:pt x="369872" y="70240"/>
                  </a:lnTo>
                  <a:lnTo>
                    <a:pt x="326471" y="54208"/>
                  </a:lnTo>
                  <a:lnTo>
                    <a:pt x="282155" y="40142"/>
                  </a:lnTo>
                  <a:lnTo>
                    <a:pt x="236978" y="28095"/>
                  </a:lnTo>
                  <a:lnTo>
                    <a:pt x="190990" y="18121"/>
                  </a:lnTo>
                  <a:lnTo>
                    <a:pt x="144247" y="10272"/>
                  </a:lnTo>
                  <a:lnTo>
                    <a:pt x="96798" y="4600"/>
                  </a:lnTo>
                  <a:lnTo>
                    <a:pt x="48698" y="1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6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47668" y="2611374"/>
              <a:ext cx="1960880" cy="2010410"/>
            </a:xfrm>
            <a:custGeom>
              <a:avLst/>
              <a:gdLst/>
              <a:ahLst/>
              <a:cxnLst/>
              <a:rect l="l" t="t" r="r" b="b"/>
              <a:pathLst>
                <a:path w="1960879" h="2010410">
                  <a:moveTo>
                    <a:pt x="1005024" y="0"/>
                  </a:moveTo>
                  <a:lnTo>
                    <a:pt x="956865" y="1146"/>
                  </a:lnTo>
                  <a:lnTo>
                    <a:pt x="909175" y="4556"/>
                  </a:lnTo>
                  <a:lnTo>
                    <a:pt x="862016" y="10184"/>
                  </a:lnTo>
                  <a:lnTo>
                    <a:pt x="815450" y="17986"/>
                  </a:lnTo>
                  <a:lnTo>
                    <a:pt x="769537" y="27917"/>
                  </a:lnTo>
                  <a:lnTo>
                    <a:pt x="724339" y="39932"/>
                  </a:lnTo>
                  <a:lnTo>
                    <a:pt x="679918" y="53986"/>
                  </a:lnTo>
                  <a:lnTo>
                    <a:pt x="636335" y="70035"/>
                  </a:lnTo>
                  <a:lnTo>
                    <a:pt x="593652" y="88034"/>
                  </a:lnTo>
                  <a:lnTo>
                    <a:pt x="551930" y="107938"/>
                  </a:lnTo>
                  <a:lnTo>
                    <a:pt x="511231" y="129703"/>
                  </a:lnTo>
                  <a:lnTo>
                    <a:pt x="471617" y="153283"/>
                  </a:lnTo>
                  <a:lnTo>
                    <a:pt x="433148" y="178634"/>
                  </a:lnTo>
                  <a:lnTo>
                    <a:pt x="395887" y="205712"/>
                  </a:lnTo>
                  <a:lnTo>
                    <a:pt x="359894" y="234470"/>
                  </a:lnTo>
                  <a:lnTo>
                    <a:pt x="325232" y="264866"/>
                  </a:lnTo>
                  <a:lnTo>
                    <a:pt x="291962" y="296853"/>
                  </a:lnTo>
                  <a:lnTo>
                    <a:pt x="260145" y="330388"/>
                  </a:lnTo>
                  <a:lnTo>
                    <a:pt x="229844" y="365425"/>
                  </a:lnTo>
                  <a:lnTo>
                    <a:pt x="201118" y="401919"/>
                  </a:lnTo>
                  <a:lnTo>
                    <a:pt x="174031" y="439826"/>
                  </a:lnTo>
                  <a:lnTo>
                    <a:pt x="148643" y="479102"/>
                  </a:lnTo>
                  <a:lnTo>
                    <a:pt x="125016" y="519701"/>
                  </a:lnTo>
                  <a:lnTo>
                    <a:pt x="103212" y="561579"/>
                  </a:lnTo>
                  <a:lnTo>
                    <a:pt x="83291" y="604690"/>
                  </a:lnTo>
                  <a:lnTo>
                    <a:pt x="65317" y="648991"/>
                  </a:lnTo>
                  <a:lnTo>
                    <a:pt x="49349" y="694435"/>
                  </a:lnTo>
                  <a:lnTo>
                    <a:pt x="35399" y="741098"/>
                  </a:lnTo>
                  <a:lnTo>
                    <a:pt x="23806" y="787896"/>
                  </a:lnTo>
                  <a:lnTo>
                    <a:pt x="14535" y="834766"/>
                  </a:lnTo>
                  <a:lnTo>
                    <a:pt x="7553" y="881639"/>
                  </a:lnTo>
                  <a:lnTo>
                    <a:pt x="2825" y="928449"/>
                  </a:lnTo>
                  <a:lnTo>
                    <a:pt x="319" y="975131"/>
                  </a:lnTo>
                  <a:lnTo>
                    <a:pt x="0" y="1021618"/>
                  </a:lnTo>
                  <a:lnTo>
                    <a:pt x="1834" y="1067844"/>
                  </a:lnTo>
                  <a:lnTo>
                    <a:pt x="5787" y="1113742"/>
                  </a:lnTo>
                  <a:lnTo>
                    <a:pt x="11826" y="1159246"/>
                  </a:lnTo>
                  <a:lnTo>
                    <a:pt x="19917" y="1204289"/>
                  </a:lnTo>
                  <a:lnTo>
                    <a:pt x="30027" y="1248806"/>
                  </a:lnTo>
                  <a:lnTo>
                    <a:pt x="42120" y="1292730"/>
                  </a:lnTo>
                  <a:lnTo>
                    <a:pt x="56163" y="1335994"/>
                  </a:lnTo>
                  <a:lnTo>
                    <a:pt x="72124" y="1378532"/>
                  </a:lnTo>
                  <a:lnTo>
                    <a:pt x="89966" y="1420278"/>
                  </a:lnTo>
                  <a:lnTo>
                    <a:pt x="109658" y="1461166"/>
                  </a:lnTo>
                  <a:lnTo>
                    <a:pt x="131165" y="1501129"/>
                  </a:lnTo>
                  <a:lnTo>
                    <a:pt x="154453" y="1540101"/>
                  </a:lnTo>
                  <a:lnTo>
                    <a:pt x="179488" y="1578015"/>
                  </a:lnTo>
                  <a:lnTo>
                    <a:pt x="206237" y="1614806"/>
                  </a:lnTo>
                  <a:lnTo>
                    <a:pt x="234665" y="1650406"/>
                  </a:lnTo>
                  <a:lnTo>
                    <a:pt x="264739" y="1684750"/>
                  </a:lnTo>
                  <a:lnTo>
                    <a:pt x="296426" y="1717771"/>
                  </a:lnTo>
                  <a:lnTo>
                    <a:pt x="329690" y="1749402"/>
                  </a:lnTo>
                  <a:lnTo>
                    <a:pt x="364499" y="1779578"/>
                  </a:lnTo>
                  <a:lnTo>
                    <a:pt x="400819" y="1808233"/>
                  </a:lnTo>
                  <a:lnTo>
                    <a:pt x="438615" y="1835298"/>
                  </a:lnTo>
                  <a:lnTo>
                    <a:pt x="477854" y="1860710"/>
                  </a:lnTo>
                  <a:lnTo>
                    <a:pt x="518502" y="1884400"/>
                  </a:lnTo>
                  <a:lnTo>
                    <a:pt x="560526" y="1906303"/>
                  </a:lnTo>
                  <a:lnTo>
                    <a:pt x="603890" y="1926353"/>
                  </a:lnTo>
                  <a:lnTo>
                    <a:pt x="648563" y="1944482"/>
                  </a:lnTo>
                  <a:lnTo>
                    <a:pt x="694509" y="1960625"/>
                  </a:lnTo>
                  <a:lnTo>
                    <a:pt x="741171" y="1974575"/>
                  </a:lnTo>
                  <a:lnTo>
                    <a:pt x="787970" y="1986169"/>
                  </a:lnTo>
                  <a:lnTo>
                    <a:pt x="834839" y="1995440"/>
                  </a:lnTo>
                  <a:lnTo>
                    <a:pt x="881712" y="2002422"/>
                  </a:lnTo>
                  <a:lnTo>
                    <a:pt x="928523" y="2007149"/>
                  </a:lnTo>
                  <a:lnTo>
                    <a:pt x="975206" y="2009656"/>
                  </a:lnTo>
                  <a:lnTo>
                    <a:pt x="1021693" y="2009975"/>
                  </a:lnTo>
                  <a:lnTo>
                    <a:pt x="1067919" y="2008141"/>
                  </a:lnTo>
                  <a:lnTo>
                    <a:pt x="1113818" y="2004187"/>
                  </a:lnTo>
                  <a:lnTo>
                    <a:pt x="1159323" y="1998148"/>
                  </a:lnTo>
                  <a:lnTo>
                    <a:pt x="1204367" y="1990057"/>
                  </a:lnTo>
                  <a:lnTo>
                    <a:pt x="1248885" y="1979948"/>
                  </a:lnTo>
                  <a:lnTo>
                    <a:pt x="1292810" y="1967855"/>
                  </a:lnTo>
                  <a:lnTo>
                    <a:pt x="1336076" y="1953811"/>
                  </a:lnTo>
                  <a:lnTo>
                    <a:pt x="1378617" y="1937851"/>
                  </a:lnTo>
                  <a:lnTo>
                    <a:pt x="1420365" y="1920008"/>
                  </a:lnTo>
                  <a:lnTo>
                    <a:pt x="1461256" y="1900316"/>
                  </a:lnTo>
                  <a:lnTo>
                    <a:pt x="1501221" y="1878810"/>
                  </a:lnTo>
                  <a:lnTo>
                    <a:pt x="1540197" y="1855522"/>
                  </a:lnTo>
                  <a:lnTo>
                    <a:pt x="1578115" y="1830487"/>
                  </a:lnTo>
                  <a:lnTo>
                    <a:pt x="1614909" y="1803738"/>
                  </a:lnTo>
                  <a:lnTo>
                    <a:pt x="1650514" y="1775309"/>
                  </a:lnTo>
                  <a:lnTo>
                    <a:pt x="1684862" y="1745235"/>
                  </a:lnTo>
                  <a:lnTo>
                    <a:pt x="1717889" y="1713549"/>
                  </a:lnTo>
                  <a:lnTo>
                    <a:pt x="1749526" y="1680284"/>
                  </a:lnTo>
                  <a:lnTo>
                    <a:pt x="1779709" y="1645475"/>
                  </a:lnTo>
                  <a:lnTo>
                    <a:pt x="1808370" y="1609156"/>
                  </a:lnTo>
                  <a:lnTo>
                    <a:pt x="1835443" y="1571359"/>
                  </a:lnTo>
                  <a:lnTo>
                    <a:pt x="1860862" y="1532120"/>
                  </a:lnTo>
                  <a:lnTo>
                    <a:pt x="1884561" y="1491472"/>
                  </a:lnTo>
                  <a:lnTo>
                    <a:pt x="1906473" y="1449449"/>
                  </a:lnTo>
                  <a:lnTo>
                    <a:pt x="1926532" y="1406084"/>
                  </a:lnTo>
                  <a:lnTo>
                    <a:pt x="1944672" y="1361412"/>
                  </a:lnTo>
                  <a:lnTo>
                    <a:pt x="1960826" y="1315465"/>
                  </a:lnTo>
                  <a:lnTo>
                    <a:pt x="1005024" y="1004951"/>
                  </a:lnTo>
                  <a:lnTo>
                    <a:pt x="1005024" y="0"/>
                  </a:lnTo>
                  <a:close/>
                </a:path>
              </a:pathLst>
            </a:custGeom>
            <a:solidFill>
              <a:srgbClr val="0EC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87486" y="2862802"/>
              <a:ext cx="1527175" cy="1527175"/>
            </a:xfrm>
            <a:custGeom>
              <a:avLst/>
              <a:gdLst/>
              <a:ahLst/>
              <a:cxnLst/>
              <a:rect l="l" t="t" r="r" b="b"/>
              <a:pathLst>
                <a:path w="1527175" h="1527175">
                  <a:moveTo>
                    <a:pt x="763428" y="0"/>
                  </a:moveTo>
                  <a:lnTo>
                    <a:pt x="718359" y="1322"/>
                  </a:lnTo>
                  <a:lnTo>
                    <a:pt x="673417" y="5291"/>
                  </a:lnTo>
                  <a:lnTo>
                    <a:pt x="628727" y="11905"/>
                  </a:lnTo>
                  <a:lnTo>
                    <a:pt x="584417" y="21164"/>
                  </a:lnTo>
                  <a:lnTo>
                    <a:pt x="540613" y="33069"/>
                  </a:lnTo>
                  <a:lnTo>
                    <a:pt x="497440" y="47620"/>
                  </a:lnTo>
                  <a:lnTo>
                    <a:pt x="455026" y="64816"/>
                  </a:lnTo>
                  <a:lnTo>
                    <a:pt x="413497" y="84658"/>
                  </a:lnTo>
                  <a:lnTo>
                    <a:pt x="372980" y="107146"/>
                  </a:lnTo>
                  <a:lnTo>
                    <a:pt x="333600" y="132279"/>
                  </a:lnTo>
                  <a:lnTo>
                    <a:pt x="295484" y="160057"/>
                  </a:lnTo>
                  <a:lnTo>
                    <a:pt x="258759" y="190481"/>
                  </a:lnTo>
                  <a:lnTo>
                    <a:pt x="223551" y="223551"/>
                  </a:lnTo>
                  <a:lnTo>
                    <a:pt x="190481" y="258759"/>
                  </a:lnTo>
                  <a:lnTo>
                    <a:pt x="160057" y="295484"/>
                  </a:lnTo>
                  <a:lnTo>
                    <a:pt x="132279" y="333600"/>
                  </a:lnTo>
                  <a:lnTo>
                    <a:pt x="107146" y="372980"/>
                  </a:lnTo>
                  <a:lnTo>
                    <a:pt x="84658" y="413497"/>
                  </a:lnTo>
                  <a:lnTo>
                    <a:pt x="64816" y="455026"/>
                  </a:lnTo>
                  <a:lnTo>
                    <a:pt x="47620" y="497440"/>
                  </a:lnTo>
                  <a:lnTo>
                    <a:pt x="33069" y="540613"/>
                  </a:lnTo>
                  <a:lnTo>
                    <a:pt x="21164" y="584417"/>
                  </a:lnTo>
                  <a:lnTo>
                    <a:pt x="11905" y="628727"/>
                  </a:lnTo>
                  <a:lnTo>
                    <a:pt x="5291" y="673417"/>
                  </a:lnTo>
                  <a:lnTo>
                    <a:pt x="1322" y="718359"/>
                  </a:lnTo>
                  <a:lnTo>
                    <a:pt x="0" y="763428"/>
                  </a:lnTo>
                  <a:lnTo>
                    <a:pt x="1322" y="808497"/>
                  </a:lnTo>
                  <a:lnTo>
                    <a:pt x="5291" y="853439"/>
                  </a:lnTo>
                  <a:lnTo>
                    <a:pt x="11905" y="898129"/>
                  </a:lnTo>
                  <a:lnTo>
                    <a:pt x="21164" y="942439"/>
                  </a:lnTo>
                  <a:lnTo>
                    <a:pt x="33069" y="986244"/>
                  </a:lnTo>
                  <a:lnTo>
                    <a:pt x="47620" y="1029416"/>
                  </a:lnTo>
                  <a:lnTo>
                    <a:pt x="64816" y="1071830"/>
                  </a:lnTo>
                  <a:lnTo>
                    <a:pt x="84658" y="1113359"/>
                  </a:lnTo>
                  <a:lnTo>
                    <a:pt x="107146" y="1153877"/>
                  </a:lnTo>
                  <a:lnTo>
                    <a:pt x="132279" y="1193257"/>
                  </a:lnTo>
                  <a:lnTo>
                    <a:pt x="160057" y="1231372"/>
                  </a:lnTo>
                  <a:lnTo>
                    <a:pt x="190481" y="1268097"/>
                  </a:lnTo>
                  <a:lnTo>
                    <a:pt x="223551" y="1303305"/>
                  </a:lnTo>
                  <a:lnTo>
                    <a:pt x="258759" y="1336389"/>
                  </a:lnTo>
                  <a:lnTo>
                    <a:pt x="295484" y="1366826"/>
                  </a:lnTo>
                  <a:lnTo>
                    <a:pt x="333600" y="1394617"/>
                  </a:lnTo>
                  <a:lnTo>
                    <a:pt x="372980" y="1419760"/>
                  </a:lnTo>
                  <a:lnTo>
                    <a:pt x="413497" y="1442258"/>
                  </a:lnTo>
                  <a:lnTo>
                    <a:pt x="455026" y="1462108"/>
                  </a:lnTo>
                  <a:lnTo>
                    <a:pt x="497440" y="1479311"/>
                  </a:lnTo>
                  <a:lnTo>
                    <a:pt x="540613" y="1493868"/>
                  </a:lnTo>
                  <a:lnTo>
                    <a:pt x="584417" y="1505779"/>
                  </a:lnTo>
                  <a:lnTo>
                    <a:pt x="628727" y="1515042"/>
                  </a:lnTo>
                  <a:lnTo>
                    <a:pt x="673417" y="1521659"/>
                  </a:lnTo>
                  <a:lnTo>
                    <a:pt x="718359" y="1525629"/>
                  </a:lnTo>
                  <a:lnTo>
                    <a:pt x="763428" y="1526952"/>
                  </a:lnTo>
                  <a:lnTo>
                    <a:pt x="808497" y="1525629"/>
                  </a:lnTo>
                  <a:lnTo>
                    <a:pt x="853439" y="1521659"/>
                  </a:lnTo>
                  <a:lnTo>
                    <a:pt x="898129" y="1515042"/>
                  </a:lnTo>
                  <a:lnTo>
                    <a:pt x="942439" y="1505779"/>
                  </a:lnTo>
                  <a:lnTo>
                    <a:pt x="986244" y="1493868"/>
                  </a:lnTo>
                  <a:lnTo>
                    <a:pt x="1029416" y="1479311"/>
                  </a:lnTo>
                  <a:lnTo>
                    <a:pt x="1071830" y="1462108"/>
                  </a:lnTo>
                  <a:lnTo>
                    <a:pt x="1113359" y="1442258"/>
                  </a:lnTo>
                  <a:lnTo>
                    <a:pt x="1153877" y="1419760"/>
                  </a:lnTo>
                  <a:lnTo>
                    <a:pt x="1193257" y="1394617"/>
                  </a:lnTo>
                  <a:lnTo>
                    <a:pt x="1231372" y="1366826"/>
                  </a:lnTo>
                  <a:lnTo>
                    <a:pt x="1268097" y="1336389"/>
                  </a:lnTo>
                  <a:lnTo>
                    <a:pt x="1303305" y="1303305"/>
                  </a:lnTo>
                  <a:lnTo>
                    <a:pt x="1336389" y="1268097"/>
                  </a:lnTo>
                  <a:lnTo>
                    <a:pt x="1366826" y="1231372"/>
                  </a:lnTo>
                  <a:lnTo>
                    <a:pt x="1394617" y="1193257"/>
                  </a:lnTo>
                  <a:lnTo>
                    <a:pt x="1419760" y="1153877"/>
                  </a:lnTo>
                  <a:lnTo>
                    <a:pt x="1442258" y="1113359"/>
                  </a:lnTo>
                  <a:lnTo>
                    <a:pt x="1462108" y="1071830"/>
                  </a:lnTo>
                  <a:lnTo>
                    <a:pt x="1479311" y="1029416"/>
                  </a:lnTo>
                  <a:lnTo>
                    <a:pt x="1493868" y="986244"/>
                  </a:lnTo>
                  <a:lnTo>
                    <a:pt x="1505779" y="942439"/>
                  </a:lnTo>
                  <a:lnTo>
                    <a:pt x="1515042" y="898129"/>
                  </a:lnTo>
                  <a:lnTo>
                    <a:pt x="1521659" y="853439"/>
                  </a:lnTo>
                  <a:lnTo>
                    <a:pt x="1525629" y="808497"/>
                  </a:lnTo>
                  <a:lnTo>
                    <a:pt x="1526952" y="763428"/>
                  </a:lnTo>
                  <a:lnTo>
                    <a:pt x="1525629" y="718359"/>
                  </a:lnTo>
                  <a:lnTo>
                    <a:pt x="1521659" y="673417"/>
                  </a:lnTo>
                  <a:lnTo>
                    <a:pt x="1515042" y="628727"/>
                  </a:lnTo>
                  <a:lnTo>
                    <a:pt x="1505779" y="584417"/>
                  </a:lnTo>
                  <a:lnTo>
                    <a:pt x="1493868" y="540613"/>
                  </a:lnTo>
                  <a:lnTo>
                    <a:pt x="1479311" y="497440"/>
                  </a:lnTo>
                  <a:lnTo>
                    <a:pt x="1462108" y="455026"/>
                  </a:lnTo>
                  <a:lnTo>
                    <a:pt x="1442258" y="413497"/>
                  </a:lnTo>
                  <a:lnTo>
                    <a:pt x="1419760" y="372980"/>
                  </a:lnTo>
                  <a:lnTo>
                    <a:pt x="1394617" y="333600"/>
                  </a:lnTo>
                  <a:lnTo>
                    <a:pt x="1366826" y="295484"/>
                  </a:lnTo>
                  <a:lnTo>
                    <a:pt x="1336389" y="258759"/>
                  </a:lnTo>
                  <a:lnTo>
                    <a:pt x="1303305" y="223551"/>
                  </a:lnTo>
                  <a:lnTo>
                    <a:pt x="1268097" y="190481"/>
                  </a:lnTo>
                  <a:lnTo>
                    <a:pt x="1231372" y="160057"/>
                  </a:lnTo>
                  <a:lnTo>
                    <a:pt x="1193257" y="132279"/>
                  </a:lnTo>
                  <a:lnTo>
                    <a:pt x="1153877" y="107146"/>
                  </a:lnTo>
                  <a:lnTo>
                    <a:pt x="1113359" y="84658"/>
                  </a:lnTo>
                  <a:lnTo>
                    <a:pt x="1071830" y="64816"/>
                  </a:lnTo>
                  <a:lnTo>
                    <a:pt x="1029416" y="47620"/>
                  </a:lnTo>
                  <a:lnTo>
                    <a:pt x="986244" y="33069"/>
                  </a:lnTo>
                  <a:lnTo>
                    <a:pt x="942439" y="21164"/>
                  </a:lnTo>
                  <a:lnTo>
                    <a:pt x="898129" y="11905"/>
                  </a:lnTo>
                  <a:lnTo>
                    <a:pt x="853439" y="5291"/>
                  </a:lnTo>
                  <a:lnTo>
                    <a:pt x="808497" y="1322"/>
                  </a:lnTo>
                  <a:lnTo>
                    <a:pt x="763428" y="0"/>
                  </a:lnTo>
                  <a:close/>
                </a:path>
              </a:pathLst>
            </a:custGeom>
            <a:solidFill>
              <a:srgbClr val="F0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25232" y="2583434"/>
              <a:ext cx="2015489" cy="2066289"/>
            </a:xfrm>
            <a:custGeom>
              <a:avLst/>
              <a:gdLst/>
              <a:ahLst/>
              <a:cxnLst/>
              <a:rect l="l" t="t" r="r" b="b"/>
              <a:pathLst>
                <a:path w="2015490" h="2066289">
                  <a:moveTo>
                    <a:pt x="982345" y="0"/>
                  </a:moveTo>
                  <a:lnTo>
                    <a:pt x="982345" y="1032891"/>
                  </a:lnTo>
                  <a:lnTo>
                    <a:pt x="0" y="1352042"/>
                  </a:lnTo>
                  <a:lnTo>
                    <a:pt x="16419" y="1398755"/>
                  </a:lnTo>
                  <a:lnTo>
                    <a:pt x="34901" y="1444291"/>
                  </a:lnTo>
                  <a:lnTo>
                    <a:pt x="55383" y="1488604"/>
                  </a:lnTo>
                  <a:lnTo>
                    <a:pt x="77801" y="1531649"/>
                  </a:lnTo>
                  <a:lnTo>
                    <a:pt x="102093" y="1573379"/>
                  </a:lnTo>
                  <a:lnTo>
                    <a:pt x="128194" y="1613748"/>
                  </a:lnTo>
                  <a:lnTo>
                    <a:pt x="156041" y="1652710"/>
                  </a:lnTo>
                  <a:lnTo>
                    <a:pt x="185572" y="1690219"/>
                  </a:lnTo>
                  <a:lnTo>
                    <a:pt x="216723" y="1726231"/>
                  </a:lnTo>
                  <a:lnTo>
                    <a:pt x="249430" y="1760697"/>
                  </a:lnTo>
                  <a:lnTo>
                    <a:pt x="283631" y="1793573"/>
                  </a:lnTo>
                  <a:lnTo>
                    <a:pt x="319263" y="1824813"/>
                  </a:lnTo>
                  <a:lnTo>
                    <a:pt x="356261" y="1854370"/>
                  </a:lnTo>
                  <a:lnTo>
                    <a:pt x="394563" y="1882198"/>
                  </a:lnTo>
                  <a:lnTo>
                    <a:pt x="434105" y="1908253"/>
                  </a:lnTo>
                  <a:lnTo>
                    <a:pt x="474825" y="1932487"/>
                  </a:lnTo>
                  <a:lnTo>
                    <a:pt x="516658" y="1954855"/>
                  </a:lnTo>
                  <a:lnTo>
                    <a:pt x="559543" y="1975310"/>
                  </a:lnTo>
                  <a:lnTo>
                    <a:pt x="603414" y="1993808"/>
                  </a:lnTo>
                  <a:lnTo>
                    <a:pt x="648210" y="2010302"/>
                  </a:lnTo>
                  <a:lnTo>
                    <a:pt x="693867" y="2024745"/>
                  </a:lnTo>
                  <a:lnTo>
                    <a:pt x="740321" y="2037092"/>
                  </a:lnTo>
                  <a:lnTo>
                    <a:pt x="787510" y="2047298"/>
                  </a:lnTo>
                  <a:lnTo>
                    <a:pt x="835370" y="2055316"/>
                  </a:lnTo>
                  <a:lnTo>
                    <a:pt x="883838" y="2061099"/>
                  </a:lnTo>
                  <a:lnTo>
                    <a:pt x="932851" y="2064603"/>
                  </a:lnTo>
                  <a:lnTo>
                    <a:pt x="982345" y="2065782"/>
                  </a:lnTo>
                  <a:lnTo>
                    <a:pt x="1030970" y="2064657"/>
                  </a:lnTo>
                  <a:lnTo>
                    <a:pt x="1079017" y="2061318"/>
                  </a:lnTo>
                  <a:lnTo>
                    <a:pt x="1126435" y="2055813"/>
                  </a:lnTo>
                  <a:lnTo>
                    <a:pt x="1173175" y="2048192"/>
                  </a:lnTo>
                  <a:lnTo>
                    <a:pt x="1219188" y="2038504"/>
                  </a:lnTo>
                  <a:lnTo>
                    <a:pt x="1264423" y="2026799"/>
                  </a:lnTo>
                  <a:lnTo>
                    <a:pt x="1308831" y="2013127"/>
                  </a:lnTo>
                  <a:lnTo>
                    <a:pt x="1352363" y="1997538"/>
                  </a:lnTo>
                  <a:lnTo>
                    <a:pt x="1394969" y="1980080"/>
                  </a:lnTo>
                  <a:lnTo>
                    <a:pt x="1436599" y="1960803"/>
                  </a:lnTo>
                  <a:lnTo>
                    <a:pt x="1477204" y="1939758"/>
                  </a:lnTo>
                  <a:lnTo>
                    <a:pt x="1516734" y="1916993"/>
                  </a:lnTo>
                  <a:lnTo>
                    <a:pt x="1555139" y="1892558"/>
                  </a:lnTo>
                  <a:lnTo>
                    <a:pt x="1592371" y="1866503"/>
                  </a:lnTo>
                  <a:lnTo>
                    <a:pt x="1628379" y="1838878"/>
                  </a:lnTo>
                  <a:lnTo>
                    <a:pt x="1663115" y="1809731"/>
                  </a:lnTo>
                  <a:lnTo>
                    <a:pt x="1696527" y="1779113"/>
                  </a:lnTo>
                  <a:lnTo>
                    <a:pt x="1728567" y="1747073"/>
                  </a:lnTo>
                  <a:lnTo>
                    <a:pt x="1759185" y="1713661"/>
                  </a:lnTo>
                  <a:lnTo>
                    <a:pt x="1788332" y="1678925"/>
                  </a:lnTo>
                  <a:lnTo>
                    <a:pt x="1815957" y="1642917"/>
                  </a:lnTo>
                  <a:lnTo>
                    <a:pt x="1842012" y="1605685"/>
                  </a:lnTo>
                  <a:lnTo>
                    <a:pt x="1866447" y="1567280"/>
                  </a:lnTo>
                  <a:lnTo>
                    <a:pt x="1889212" y="1527750"/>
                  </a:lnTo>
                  <a:lnTo>
                    <a:pt x="1910257" y="1487145"/>
                  </a:lnTo>
                  <a:lnTo>
                    <a:pt x="1929534" y="1445515"/>
                  </a:lnTo>
                  <a:lnTo>
                    <a:pt x="1946992" y="1402909"/>
                  </a:lnTo>
                  <a:lnTo>
                    <a:pt x="1962581" y="1359377"/>
                  </a:lnTo>
                  <a:lnTo>
                    <a:pt x="1976253" y="1314969"/>
                  </a:lnTo>
                  <a:lnTo>
                    <a:pt x="1987958" y="1269734"/>
                  </a:lnTo>
                  <a:lnTo>
                    <a:pt x="1997646" y="1223721"/>
                  </a:lnTo>
                  <a:lnTo>
                    <a:pt x="2005267" y="1176981"/>
                  </a:lnTo>
                  <a:lnTo>
                    <a:pt x="2010772" y="1129563"/>
                  </a:lnTo>
                  <a:lnTo>
                    <a:pt x="2014111" y="1081516"/>
                  </a:lnTo>
                  <a:lnTo>
                    <a:pt x="2015236" y="1032891"/>
                  </a:lnTo>
                  <a:lnTo>
                    <a:pt x="2014111" y="984265"/>
                  </a:lnTo>
                  <a:lnTo>
                    <a:pt x="2010772" y="936218"/>
                  </a:lnTo>
                  <a:lnTo>
                    <a:pt x="2005267" y="888800"/>
                  </a:lnTo>
                  <a:lnTo>
                    <a:pt x="1997646" y="842060"/>
                  </a:lnTo>
                  <a:lnTo>
                    <a:pt x="1987958" y="796047"/>
                  </a:lnTo>
                  <a:lnTo>
                    <a:pt x="1976253" y="750812"/>
                  </a:lnTo>
                  <a:lnTo>
                    <a:pt x="1962581" y="706404"/>
                  </a:lnTo>
                  <a:lnTo>
                    <a:pt x="1946992" y="662872"/>
                  </a:lnTo>
                  <a:lnTo>
                    <a:pt x="1929534" y="620266"/>
                  </a:lnTo>
                  <a:lnTo>
                    <a:pt x="1910257" y="578636"/>
                  </a:lnTo>
                  <a:lnTo>
                    <a:pt x="1889212" y="538031"/>
                  </a:lnTo>
                  <a:lnTo>
                    <a:pt x="1866447" y="498501"/>
                  </a:lnTo>
                  <a:lnTo>
                    <a:pt x="1842012" y="460096"/>
                  </a:lnTo>
                  <a:lnTo>
                    <a:pt x="1815957" y="422864"/>
                  </a:lnTo>
                  <a:lnTo>
                    <a:pt x="1788332" y="386856"/>
                  </a:lnTo>
                  <a:lnTo>
                    <a:pt x="1759185" y="352120"/>
                  </a:lnTo>
                  <a:lnTo>
                    <a:pt x="1728567" y="318708"/>
                  </a:lnTo>
                  <a:lnTo>
                    <a:pt x="1696527" y="286668"/>
                  </a:lnTo>
                  <a:lnTo>
                    <a:pt x="1663115" y="256050"/>
                  </a:lnTo>
                  <a:lnTo>
                    <a:pt x="1628379" y="226903"/>
                  </a:lnTo>
                  <a:lnTo>
                    <a:pt x="1592371" y="199278"/>
                  </a:lnTo>
                  <a:lnTo>
                    <a:pt x="1555139" y="173223"/>
                  </a:lnTo>
                  <a:lnTo>
                    <a:pt x="1516734" y="148788"/>
                  </a:lnTo>
                  <a:lnTo>
                    <a:pt x="1477204" y="126023"/>
                  </a:lnTo>
                  <a:lnTo>
                    <a:pt x="1436599" y="104978"/>
                  </a:lnTo>
                  <a:lnTo>
                    <a:pt x="1394969" y="85701"/>
                  </a:lnTo>
                  <a:lnTo>
                    <a:pt x="1352363" y="68243"/>
                  </a:lnTo>
                  <a:lnTo>
                    <a:pt x="1308831" y="52654"/>
                  </a:lnTo>
                  <a:lnTo>
                    <a:pt x="1264423" y="38982"/>
                  </a:lnTo>
                  <a:lnTo>
                    <a:pt x="1219188" y="27277"/>
                  </a:lnTo>
                  <a:lnTo>
                    <a:pt x="1173175" y="17589"/>
                  </a:lnTo>
                  <a:lnTo>
                    <a:pt x="1126435" y="9968"/>
                  </a:lnTo>
                  <a:lnTo>
                    <a:pt x="1079017" y="4463"/>
                  </a:lnTo>
                  <a:lnTo>
                    <a:pt x="1030970" y="1124"/>
                  </a:lnTo>
                  <a:lnTo>
                    <a:pt x="982345" y="0"/>
                  </a:lnTo>
                  <a:close/>
                </a:path>
              </a:pathLst>
            </a:custGeom>
            <a:solidFill>
              <a:srgbClr val="A67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74431" y="2583434"/>
              <a:ext cx="1033144" cy="1352550"/>
            </a:xfrm>
            <a:custGeom>
              <a:avLst/>
              <a:gdLst/>
              <a:ahLst/>
              <a:cxnLst/>
              <a:rect l="l" t="t" r="r" b="b"/>
              <a:pathLst>
                <a:path w="1033145" h="1352550">
                  <a:moveTo>
                    <a:pt x="1033147" y="0"/>
                  </a:moveTo>
                  <a:lnTo>
                    <a:pt x="979043" y="1415"/>
                  </a:lnTo>
                  <a:lnTo>
                    <a:pt x="925145" y="5653"/>
                  </a:lnTo>
                  <a:lnTo>
                    <a:pt x="871571" y="12700"/>
                  </a:lnTo>
                  <a:lnTo>
                    <a:pt x="818441" y="22540"/>
                  </a:lnTo>
                  <a:lnTo>
                    <a:pt x="765876" y="35160"/>
                  </a:lnTo>
                  <a:lnTo>
                    <a:pt x="713996" y="50546"/>
                  </a:lnTo>
                  <a:lnTo>
                    <a:pt x="668099" y="66640"/>
                  </a:lnTo>
                  <a:lnTo>
                    <a:pt x="623437" y="84662"/>
                  </a:lnTo>
                  <a:lnTo>
                    <a:pt x="580041" y="104550"/>
                  </a:lnTo>
                  <a:lnTo>
                    <a:pt x="537944" y="126241"/>
                  </a:lnTo>
                  <a:lnTo>
                    <a:pt x="497178" y="149672"/>
                  </a:lnTo>
                  <a:lnTo>
                    <a:pt x="457774" y="174782"/>
                  </a:lnTo>
                  <a:lnTo>
                    <a:pt x="419764" y="201507"/>
                  </a:lnTo>
                  <a:lnTo>
                    <a:pt x="383180" y="229785"/>
                  </a:lnTo>
                  <a:lnTo>
                    <a:pt x="348054" y="259554"/>
                  </a:lnTo>
                  <a:lnTo>
                    <a:pt x="314417" y="290751"/>
                  </a:lnTo>
                  <a:lnTo>
                    <a:pt x="282302" y="323314"/>
                  </a:lnTo>
                  <a:lnTo>
                    <a:pt x="251741" y="357179"/>
                  </a:lnTo>
                  <a:lnTo>
                    <a:pt x="222764" y="392286"/>
                  </a:lnTo>
                  <a:lnTo>
                    <a:pt x="195405" y="428571"/>
                  </a:lnTo>
                  <a:lnTo>
                    <a:pt x="169694" y="465971"/>
                  </a:lnTo>
                  <a:lnTo>
                    <a:pt x="145665" y="504425"/>
                  </a:lnTo>
                  <a:lnTo>
                    <a:pt x="123347" y="543869"/>
                  </a:lnTo>
                  <a:lnTo>
                    <a:pt x="102775" y="584241"/>
                  </a:lnTo>
                  <a:lnTo>
                    <a:pt x="83978" y="625480"/>
                  </a:lnTo>
                  <a:lnTo>
                    <a:pt x="66990" y="667521"/>
                  </a:lnTo>
                  <a:lnTo>
                    <a:pt x="51842" y="710303"/>
                  </a:lnTo>
                  <a:lnTo>
                    <a:pt x="38566" y="753764"/>
                  </a:lnTo>
                  <a:lnTo>
                    <a:pt x="27193" y="797840"/>
                  </a:lnTo>
                  <a:lnTo>
                    <a:pt x="17756" y="842470"/>
                  </a:lnTo>
                  <a:lnTo>
                    <a:pt x="10286" y="887590"/>
                  </a:lnTo>
                  <a:lnTo>
                    <a:pt x="4815" y="933139"/>
                  </a:lnTo>
                  <a:lnTo>
                    <a:pt x="1376" y="979054"/>
                  </a:lnTo>
                  <a:lnTo>
                    <a:pt x="0" y="1025272"/>
                  </a:lnTo>
                  <a:lnTo>
                    <a:pt x="718" y="1071730"/>
                  </a:lnTo>
                  <a:lnTo>
                    <a:pt x="3563" y="1118367"/>
                  </a:lnTo>
                  <a:lnTo>
                    <a:pt x="8566" y="1165120"/>
                  </a:lnTo>
                  <a:lnTo>
                    <a:pt x="15760" y="1211927"/>
                  </a:lnTo>
                  <a:lnTo>
                    <a:pt x="25176" y="1258724"/>
                  </a:lnTo>
                  <a:lnTo>
                    <a:pt x="36846" y="1305450"/>
                  </a:lnTo>
                  <a:lnTo>
                    <a:pt x="50802" y="1352042"/>
                  </a:lnTo>
                  <a:lnTo>
                    <a:pt x="1033147" y="1032891"/>
                  </a:lnTo>
                  <a:lnTo>
                    <a:pt x="1033147" y="0"/>
                  </a:lnTo>
                  <a:close/>
                </a:path>
              </a:pathLst>
            </a:custGeom>
            <a:solidFill>
              <a:srgbClr val="EED3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43006" y="2846038"/>
              <a:ext cx="1527175" cy="1527175"/>
            </a:xfrm>
            <a:custGeom>
              <a:avLst/>
              <a:gdLst/>
              <a:ahLst/>
              <a:cxnLst/>
              <a:rect l="l" t="t" r="r" b="b"/>
              <a:pathLst>
                <a:path w="1527175" h="1527175">
                  <a:moveTo>
                    <a:pt x="763428" y="0"/>
                  </a:moveTo>
                  <a:lnTo>
                    <a:pt x="718359" y="1322"/>
                  </a:lnTo>
                  <a:lnTo>
                    <a:pt x="673417" y="5291"/>
                  </a:lnTo>
                  <a:lnTo>
                    <a:pt x="628727" y="11905"/>
                  </a:lnTo>
                  <a:lnTo>
                    <a:pt x="584417" y="21164"/>
                  </a:lnTo>
                  <a:lnTo>
                    <a:pt x="540613" y="33069"/>
                  </a:lnTo>
                  <a:lnTo>
                    <a:pt x="497440" y="47620"/>
                  </a:lnTo>
                  <a:lnTo>
                    <a:pt x="455026" y="64816"/>
                  </a:lnTo>
                  <a:lnTo>
                    <a:pt x="413497" y="84658"/>
                  </a:lnTo>
                  <a:lnTo>
                    <a:pt x="372980" y="107146"/>
                  </a:lnTo>
                  <a:lnTo>
                    <a:pt x="333600" y="132279"/>
                  </a:lnTo>
                  <a:lnTo>
                    <a:pt x="295484" y="160057"/>
                  </a:lnTo>
                  <a:lnTo>
                    <a:pt x="258759" y="190481"/>
                  </a:lnTo>
                  <a:lnTo>
                    <a:pt x="223551" y="223551"/>
                  </a:lnTo>
                  <a:lnTo>
                    <a:pt x="190481" y="258759"/>
                  </a:lnTo>
                  <a:lnTo>
                    <a:pt x="160057" y="295484"/>
                  </a:lnTo>
                  <a:lnTo>
                    <a:pt x="132279" y="333600"/>
                  </a:lnTo>
                  <a:lnTo>
                    <a:pt x="107146" y="372980"/>
                  </a:lnTo>
                  <a:lnTo>
                    <a:pt x="84658" y="413497"/>
                  </a:lnTo>
                  <a:lnTo>
                    <a:pt x="64816" y="455026"/>
                  </a:lnTo>
                  <a:lnTo>
                    <a:pt x="47620" y="497440"/>
                  </a:lnTo>
                  <a:lnTo>
                    <a:pt x="33069" y="540613"/>
                  </a:lnTo>
                  <a:lnTo>
                    <a:pt x="21164" y="584417"/>
                  </a:lnTo>
                  <a:lnTo>
                    <a:pt x="11905" y="628727"/>
                  </a:lnTo>
                  <a:lnTo>
                    <a:pt x="5291" y="673417"/>
                  </a:lnTo>
                  <a:lnTo>
                    <a:pt x="1322" y="718359"/>
                  </a:lnTo>
                  <a:lnTo>
                    <a:pt x="0" y="763428"/>
                  </a:lnTo>
                  <a:lnTo>
                    <a:pt x="1322" y="808497"/>
                  </a:lnTo>
                  <a:lnTo>
                    <a:pt x="5291" y="853439"/>
                  </a:lnTo>
                  <a:lnTo>
                    <a:pt x="11905" y="898129"/>
                  </a:lnTo>
                  <a:lnTo>
                    <a:pt x="21164" y="942439"/>
                  </a:lnTo>
                  <a:lnTo>
                    <a:pt x="33069" y="986244"/>
                  </a:lnTo>
                  <a:lnTo>
                    <a:pt x="47620" y="1029416"/>
                  </a:lnTo>
                  <a:lnTo>
                    <a:pt x="64816" y="1071830"/>
                  </a:lnTo>
                  <a:lnTo>
                    <a:pt x="84658" y="1113359"/>
                  </a:lnTo>
                  <a:lnTo>
                    <a:pt x="107146" y="1153877"/>
                  </a:lnTo>
                  <a:lnTo>
                    <a:pt x="132279" y="1193257"/>
                  </a:lnTo>
                  <a:lnTo>
                    <a:pt x="160057" y="1231372"/>
                  </a:lnTo>
                  <a:lnTo>
                    <a:pt x="190481" y="1268097"/>
                  </a:lnTo>
                  <a:lnTo>
                    <a:pt x="223551" y="1303305"/>
                  </a:lnTo>
                  <a:lnTo>
                    <a:pt x="258759" y="1336389"/>
                  </a:lnTo>
                  <a:lnTo>
                    <a:pt x="295484" y="1366826"/>
                  </a:lnTo>
                  <a:lnTo>
                    <a:pt x="333600" y="1394617"/>
                  </a:lnTo>
                  <a:lnTo>
                    <a:pt x="372980" y="1419760"/>
                  </a:lnTo>
                  <a:lnTo>
                    <a:pt x="413497" y="1442258"/>
                  </a:lnTo>
                  <a:lnTo>
                    <a:pt x="455026" y="1462108"/>
                  </a:lnTo>
                  <a:lnTo>
                    <a:pt x="497440" y="1479311"/>
                  </a:lnTo>
                  <a:lnTo>
                    <a:pt x="540613" y="1493868"/>
                  </a:lnTo>
                  <a:lnTo>
                    <a:pt x="584417" y="1505779"/>
                  </a:lnTo>
                  <a:lnTo>
                    <a:pt x="628727" y="1515042"/>
                  </a:lnTo>
                  <a:lnTo>
                    <a:pt x="673417" y="1521659"/>
                  </a:lnTo>
                  <a:lnTo>
                    <a:pt x="718359" y="1525629"/>
                  </a:lnTo>
                  <a:lnTo>
                    <a:pt x="763428" y="1526952"/>
                  </a:lnTo>
                  <a:lnTo>
                    <a:pt x="808497" y="1525629"/>
                  </a:lnTo>
                  <a:lnTo>
                    <a:pt x="853439" y="1521659"/>
                  </a:lnTo>
                  <a:lnTo>
                    <a:pt x="898129" y="1515042"/>
                  </a:lnTo>
                  <a:lnTo>
                    <a:pt x="942439" y="1505779"/>
                  </a:lnTo>
                  <a:lnTo>
                    <a:pt x="986244" y="1493868"/>
                  </a:lnTo>
                  <a:lnTo>
                    <a:pt x="1029416" y="1479311"/>
                  </a:lnTo>
                  <a:lnTo>
                    <a:pt x="1071830" y="1462108"/>
                  </a:lnTo>
                  <a:lnTo>
                    <a:pt x="1113359" y="1442258"/>
                  </a:lnTo>
                  <a:lnTo>
                    <a:pt x="1153877" y="1419760"/>
                  </a:lnTo>
                  <a:lnTo>
                    <a:pt x="1193257" y="1394617"/>
                  </a:lnTo>
                  <a:lnTo>
                    <a:pt x="1231372" y="1366826"/>
                  </a:lnTo>
                  <a:lnTo>
                    <a:pt x="1268097" y="1336389"/>
                  </a:lnTo>
                  <a:lnTo>
                    <a:pt x="1303305" y="1303305"/>
                  </a:lnTo>
                  <a:lnTo>
                    <a:pt x="1336389" y="1268097"/>
                  </a:lnTo>
                  <a:lnTo>
                    <a:pt x="1366826" y="1231372"/>
                  </a:lnTo>
                  <a:lnTo>
                    <a:pt x="1394617" y="1193257"/>
                  </a:lnTo>
                  <a:lnTo>
                    <a:pt x="1419760" y="1153877"/>
                  </a:lnTo>
                  <a:lnTo>
                    <a:pt x="1442258" y="1113359"/>
                  </a:lnTo>
                  <a:lnTo>
                    <a:pt x="1462108" y="1071830"/>
                  </a:lnTo>
                  <a:lnTo>
                    <a:pt x="1479311" y="1029416"/>
                  </a:lnTo>
                  <a:lnTo>
                    <a:pt x="1493868" y="986244"/>
                  </a:lnTo>
                  <a:lnTo>
                    <a:pt x="1505779" y="942439"/>
                  </a:lnTo>
                  <a:lnTo>
                    <a:pt x="1515042" y="898129"/>
                  </a:lnTo>
                  <a:lnTo>
                    <a:pt x="1521659" y="853439"/>
                  </a:lnTo>
                  <a:lnTo>
                    <a:pt x="1525629" y="808497"/>
                  </a:lnTo>
                  <a:lnTo>
                    <a:pt x="1526952" y="763428"/>
                  </a:lnTo>
                  <a:lnTo>
                    <a:pt x="1525629" y="718359"/>
                  </a:lnTo>
                  <a:lnTo>
                    <a:pt x="1521659" y="673417"/>
                  </a:lnTo>
                  <a:lnTo>
                    <a:pt x="1515042" y="628727"/>
                  </a:lnTo>
                  <a:lnTo>
                    <a:pt x="1505779" y="584417"/>
                  </a:lnTo>
                  <a:lnTo>
                    <a:pt x="1493868" y="540613"/>
                  </a:lnTo>
                  <a:lnTo>
                    <a:pt x="1479311" y="497440"/>
                  </a:lnTo>
                  <a:lnTo>
                    <a:pt x="1462108" y="455026"/>
                  </a:lnTo>
                  <a:lnTo>
                    <a:pt x="1442258" y="413497"/>
                  </a:lnTo>
                  <a:lnTo>
                    <a:pt x="1419760" y="372980"/>
                  </a:lnTo>
                  <a:lnTo>
                    <a:pt x="1394617" y="333600"/>
                  </a:lnTo>
                  <a:lnTo>
                    <a:pt x="1366826" y="295484"/>
                  </a:lnTo>
                  <a:lnTo>
                    <a:pt x="1336389" y="258759"/>
                  </a:lnTo>
                  <a:lnTo>
                    <a:pt x="1303305" y="223551"/>
                  </a:lnTo>
                  <a:lnTo>
                    <a:pt x="1268097" y="190481"/>
                  </a:lnTo>
                  <a:lnTo>
                    <a:pt x="1231372" y="160057"/>
                  </a:lnTo>
                  <a:lnTo>
                    <a:pt x="1193257" y="132279"/>
                  </a:lnTo>
                  <a:lnTo>
                    <a:pt x="1153877" y="107146"/>
                  </a:lnTo>
                  <a:lnTo>
                    <a:pt x="1113359" y="84658"/>
                  </a:lnTo>
                  <a:lnTo>
                    <a:pt x="1071830" y="64816"/>
                  </a:lnTo>
                  <a:lnTo>
                    <a:pt x="1029416" y="47620"/>
                  </a:lnTo>
                  <a:lnTo>
                    <a:pt x="986244" y="33069"/>
                  </a:lnTo>
                  <a:lnTo>
                    <a:pt x="942439" y="21164"/>
                  </a:lnTo>
                  <a:lnTo>
                    <a:pt x="898129" y="11905"/>
                  </a:lnTo>
                  <a:lnTo>
                    <a:pt x="853439" y="5291"/>
                  </a:lnTo>
                  <a:lnTo>
                    <a:pt x="808497" y="1322"/>
                  </a:lnTo>
                  <a:lnTo>
                    <a:pt x="763428" y="0"/>
                  </a:lnTo>
                  <a:close/>
                </a:path>
              </a:pathLst>
            </a:custGeom>
            <a:solidFill>
              <a:srgbClr val="F0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82483" y="3281172"/>
              <a:ext cx="1248155" cy="6827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65291" y="3212592"/>
              <a:ext cx="765047" cy="7391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73768" y="2646680"/>
              <a:ext cx="2033905" cy="2033905"/>
            </a:xfrm>
            <a:custGeom>
              <a:avLst/>
              <a:gdLst/>
              <a:ahLst/>
              <a:cxnLst/>
              <a:rect l="l" t="t" r="r" b="b"/>
              <a:pathLst>
                <a:path w="2033904" h="2033904">
                  <a:moveTo>
                    <a:pt x="1016888" y="0"/>
                  </a:moveTo>
                  <a:lnTo>
                    <a:pt x="1016888" y="1017015"/>
                  </a:lnTo>
                  <a:lnTo>
                    <a:pt x="49656" y="702690"/>
                  </a:lnTo>
                  <a:lnTo>
                    <a:pt x="34557" y="753790"/>
                  </a:lnTo>
                  <a:lnTo>
                    <a:pt x="22163" y="805546"/>
                  </a:lnTo>
                  <a:lnTo>
                    <a:pt x="12493" y="857853"/>
                  </a:lnTo>
                  <a:lnTo>
                    <a:pt x="5564" y="910604"/>
                  </a:lnTo>
                  <a:lnTo>
                    <a:pt x="1394" y="963693"/>
                  </a:lnTo>
                  <a:lnTo>
                    <a:pt x="0" y="1017015"/>
                  </a:lnTo>
                  <a:lnTo>
                    <a:pt x="1106" y="1064884"/>
                  </a:lnTo>
                  <a:lnTo>
                    <a:pt x="4394" y="1112182"/>
                  </a:lnTo>
                  <a:lnTo>
                    <a:pt x="9815" y="1158863"/>
                  </a:lnTo>
                  <a:lnTo>
                    <a:pt x="17319" y="1204876"/>
                  </a:lnTo>
                  <a:lnTo>
                    <a:pt x="26857" y="1250173"/>
                  </a:lnTo>
                  <a:lnTo>
                    <a:pt x="38382" y="1294705"/>
                  </a:lnTo>
                  <a:lnTo>
                    <a:pt x="51843" y="1338424"/>
                  </a:lnTo>
                  <a:lnTo>
                    <a:pt x="67192" y="1381280"/>
                  </a:lnTo>
                  <a:lnTo>
                    <a:pt x="84381" y="1423225"/>
                  </a:lnTo>
                  <a:lnTo>
                    <a:pt x="103360" y="1464210"/>
                  </a:lnTo>
                  <a:lnTo>
                    <a:pt x="124081" y="1504185"/>
                  </a:lnTo>
                  <a:lnTo>
                    <a:pt x="146495" y="1543103"/>
                  </a:lnTo>
                  <a:lnTo>
                    <a:pt x="170553" y="1580914"/>
                  </a:lnTo>
                  <a:lnTo>
                    <a:pt x="196205" y="1617569"/>
                  </a:lnTo>
                  <a:lnTo>
                    <a:pt x="223404" y="1653020"/>
                  </a:lnTo>
                  <a:lnTo>
                    <a:pt x="252101" y="1687218"/>
                  </a:lnTo>
                  <a:lnTo>
                    <a:pt x="282246" y="1720113"/>
                  </a:lnTo>
                  <a:lnTo>
                    <a:pt x="313791" y="1751658"/>
                  </a:lnTo>
                  <a:lnTo>
                    <a:pt x="346686" y="1781803"/>
                  </a:lnTo>
                  <a:lnTo>
                    <a:pt x="380884" y="1810500"/>
                  </a:lnTo>
                  <a:lnTo>
                    <a:pt x="416335" y="1837699"/>
                  </a:lnTo>
                  <a:lnTo>
                    <a:pt x="452990" y="1863351"/>
                  </a:lnTo>
                  <a:lnTo>
                    <a:pt x="490801" y="1887409"/>
                  </a:lnTo>
                  <a:lnTo>
                    <a:pt x="529719" y="1909823"/>
                  </a:lnTo>
                  <a:lnTo>
                    <a:pt x="569694" y="1930544"/>
                  </a:lnTo>
                  <a:lnTo>
                    <a:pt x="610679" y="1949523"/>
                  </a:lnTo>
                  <a:lnTo>
                    <a:pt x="652624" y="1966712"/>
                  </a:lnTo>
                  <a:lnTo>
                    <a:pt x="695480" y="1982061"/>
                  </a:lnTo>
                  <a:lnTo>
                    <a:pt x="739199" y="1995522"/>
                  </a:lnTo>
                  <a:lnTo>
                    <a:pt x="783731" y="2007047"/>
                  </a:lnTo>
                  <a:lnTo>
                    <a:pt x="829028" y="2016585"/>
                  </a:lnTo>
                  <a:lnTo>
                    <a:pt x="875041" y="2024089"/>
                  </a:lnTo>
                  <a:lnTo>
                    <a:pt x="921722" y="2029510"/>
                  </a:lnTo>
                  <a:lnTo>
                    <a:pt x="969020" y="2032798"/>
                  </a:lnTo>
                  <a:lnTo>
                    <a:pt x="1016888" y="2033905"/>
                  </a:lnTo>
                  <a:lnTo>
                    <a:pt x="1064767" y="2032798"/>
                  </a:lnTo>
                  <a:lnTo>
                    <a:pt x="1112076" y="2029510"/>
                  </a:lnTo>
                  <a:lnTo>
                    <a:pt x="1158766" y="2024089"/>
                  </a:lnTo>
                  <a:lnTo>
                    <a:pt x="1204788" y="2016585"/>
                  </a:lnTo>
                  <a:lnTo>
                    <a:pt x="1250093" y="2007047"/>
                  </a:lnTo>
                  <a:lnTo>
                    <a:pt x="1294633" y="1995522"/>
                  </a:lnTo>
                  <a:lnTo>
                    <a:pt x="1338359" y="1982061"/>
                  </a:lnTo>
                  <a:lnTo>
                    <a:pt x="1381222" y="1966712"/>
                  </a:lnTo>
                  <a:lnTo>
                    <a:pt x="1423173" y="1949523"/>
                  </a:lnTo>
                  <a:lnTo>
                    <a:pt x="1464163" y="1930544"/>
                  </a:lnTo>
                  <a:lnTo>
                    <a:pt x="1504144" y="1909823"/>
                  </a:lnTo>
                  <a:lnTo>
                    <a:pt x="1543067" y="1887409"/>
                  </a:lnTo>
                  <a:lnTo>
                    <a:pt x="1580882" y="1863351"/>
                  </a:lnTo>
                  <a:lnTo>
                    <a:pt x="1617542" y="1837699"/>
                  </a:lnTo>
                  <a:lnTo>
                    <a:pt x="1652996" y="1810500"/>
                  </a:lnTo>
                  <a:lnTo>
                    <a:pt x="1687197" y="1781803"/>
                  </a:lnTo>
                  <a:lnTo>
                    <a:pt x="1720096" y="1751658"/>
                  </a:lnTo>
                  <a:lnTo>
                    <a:pt x="1751644" y="1720113"/>
                  </a:lnTo>
                  <a:lnTo>
                    <a:pt x="1781791" y="1687218"/>
                  </a:lnTo>
                  <a:lnTo>
                    <a:pt x="1810490" y="1653020"/>
                  </a:lnTo>
                  <a:lnTo>
                    <a:pt x="1837691" y="1617569"/>
                  </a:lnTo>
                  <a:lnTo>
                    <a:pt x="1863345" y="1580914"/>
                  </a:lnTo>
                  <a:lnTo>
                    <a:pt x="1887404" y="1543103"/>
                  </a:lnTo>
                  <a:lnTo>
                    <a:pt x="1909819" y="1504185"/>
                  </a:lnTo>
                  <a:lnTo>
                    <a:pt x="1930541" y="1464210"/>
                  </a:lnTo>
                  <a:lnTo>
                    <a:pt x="1949521" y="1423225"/>
                  </a:lnTo>
                  <a:lnTo>
                    <a:pt x="1966710" y="1381280"/>
                  </a:lnTo>
                  <a:lnTo>
                    <a:pt x="1982060" y="1338424"/>
                  </a:lnTo>
                  <a:lnTo>
                    <a:pt x="1995522" y="1294705"/>
                  </a:lnTo>
                  <a:lnTo>
                    <a:pt x="2007046" y="1250173"/>
                  </a:lnTo>
                  <a:lnTo>
                    <a:pt x="2016585" y="1204876"/>
                  </a:lnTo>
                  <a:lnTo>
                    <a:pt x="2024089" y="1158863"/>
                  </a:lnTo>
                  <a:lnTo>
                    <a:pt x="2029510" y="1112182"/>
                  </a:lnTo>
                  <a:lnTo>
                    <a:pt x="2032798" y="1064884"/>
                  </a:lnTo>
                  <a:lnTo>
                    <a:pt x="2033904" y="1017015"/>
                  </a:lnTo>
                  <a:lnTo>
                    <a:pt x="2032798" y="969137"/>
                  </a:lnTo>
                  <a:lnTo>
                    <a:pt x="2029510" y="921828"/>
                  </a:lnTo>
                  <a:lnTo>
                    <a:pt x="2024089" y="875138"/>
                  </a:lnTo>
                  <a:lnTo>
                    <a:pt x="2016585" y="829116"/>
                  </a:lnTo>
                  <a:lnTo>
                    <a:pt x="2007046" y="783811"/>
                  </a:lnTo>
                  <a:lnTo>
                    <a:pt x="1995522" y="739271"/>
                  </a:lnTo>
                  <a:lnTo>
                    <a:pt x="1982060" y="695545"/>
                  </a:lnTo>
                  <a:lnTo>
                    <a:pt x="1966710" y="652682"/>
                  </a:lnTo>
                  <a:lnTo>
                    <a:pt x="1949521" y="610731"/>
                  </a:lnTo>
                  <a:lnTo>
                    <a:pt x="1930541" y="569741"/>
                  </a:lnTo>
                  <a:lnTo>
                    <a:pt x="1909819" y="529760"/>
                  </a:lnTo>
                  <a:lnTo>
                    <a:pt x="1887404" y="490837"/>
                  </a:lnTo>
                  <a:lnTo>
                    <a:pt x="1863345" y="453022"/>
                  </a:lnTo>
                  <a:lnTo>
                    <a:pt x="1837691" y="416362"/>
                  </a:lnTo>
                  <a:lnTo>
                    <a:pt x="1810490" y="380908"/>
                  </a:lnTo>
                  <a:lnTo>
                    <a:pt x="1781791" y="346707"/>
                  </a:lnTo>
                  <a:lnTo>
                    <a:pt x="1751644" y="313808"/>
                  </a:lnTo>
                  <a:lnTo>
                    <a:pt x="1720096" y="282260"/>
                  </a:lnTo>
                  <a:lnTo>
                    <a:pt x="1687197" y="252113"/>
                  </a:lnTo>
                  <a:lnTo>
                    <a:pt x="1652996" y="223414"/>
                  </a:lnTo>
                  <a:lnTo>
                    <a:pt x="1617542" y="196213"/>
                  </a:lnTo>
                  <a:lnTo>
                    <a:pt x="1580882" y="170559"/>
                  </a:lnTo>
                  <a:lnTo>
                    <a:pt x="1543067" y="146500"/>
                  </a:lnTo>
                  <a:lnTo>
                    <a:pt x="1504144" y="124085"/>
                  </a:lnTo>
                  <a:lnTo>
                    <a:pt x="1464163" y="103363"/>
                  </a:lnTo>
                  <a:lnTo>
                    <a:pt x="1423173" y="84383"/>
                  </a:lnTo>
                  <a:lnTo>
                    <a:pt x="1381222" y="67194"/>
                  </a:lnTo>
                  <a:lnTo>
                    <a:pt x="1338359" y="51844"/>
                  </a:lnTo>
                  <a:lnTo>
                    <a:pt x="1294633" y="38382"/>
                  </a:lnTo>
                  <a:lnTo>
                    <a:pt x="1250093" y="26858"/>
                  </a:lnTo>
                  <a:lnTo>
                    <a:pt x="1204788" y="17319"/>
                  </a:lnTo>
                  <a:lnTo>
                    <a:pt x="1158766" y="9815"/>
                  </a:lnTo>
                  <a:lnTo>
                    <a:pt x="1112076" y="4394"/>
                  </a:lnTo>
                  <a:lnTo>
                    <a:pt x="1064767" y="1106"/>
                  </a:lnTo>
                  <a:lnTo>
                    <a:pt x="1016888" y="0"/>
                  </a:lnTo>
                  <a:close/>
                </a:path>
              </a:pathLst>
            </a:custGeom>
            <a:solidFill>
              <a:srgbClr val="086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623424" y="2646680"/>
              <a:ext cx="967740" cy="1017269"/>
            </a:xfrm>
            <a:custGeom>
              <a:avLst/>
              <a:gdLst/>
              <a:ahLst/>
              <a:cxnLst/>
              <a:rect l="l" t="t" r="r" b="b"/>
              <a:pathLst>
                <a:path w="967740" h="1017270">
                  <a:moveTo>
                    <a:pt x="967231" y="0"/>
                  </a:moveTo>
                  <a:lnTo>
                    <a:pt x="918497" y="1160"/>
                  </a:lnTo>
                  <a:lnTo>
                    <a:pt x="870237" y="4609"/>
                  </a:lnTo>
                  <a:lnTo>
                    <a:pt x="822515" y="10304"/>
                  </a:lnTo>
                  <a:lnTo>
                    <a:pt x="775392" y="18198"/>
                  </a:lnTo>
                  <a:lnTo>
                    <a:pt x="728931" y="28246"/>
                  </a:lnTo>
                  <a:lnTo>
                    <a:pt x="683193" y="40403"/>
                  </a:lnTo>
                  <a:lnTo>
                    <a:pt x="638241" y="54623"/>
                  </a:lnTo>
                  <a:lnTo>
                    <a:pt x="594138" y="70862"/>
                  </a:lnTo>
                  <a:lnTo>
                    <a:pt x="550944" y="89074"/>
                  </a:lnTo>
                  <a:lnTo>
                    <a:pt x="508723" y="109213"/>
                  </a:lnTo>
                  <a:lnTo>
                    <a:pt x="467537" y="131235"/>
                  </a:lnTo>
                  <a:lnTo>
                    <a:pt x="427448" y="155095"/>
                  </a:lnTo>
                  <a:lnTo>
                    <a:pt x="388517" y="180746"/>
                  </a:lnTo>
                  <a:lnTo>
                    <a:pt x="350808" y="208145"/>
                  </a:lnTo>
                  <a:lnTo>
                    <a:pt x="314382" y="237245"/>
                  </a:lnTo>
                  <a:lnTo>
                    <a:pt x="279301" y="268001"/>
                  </a:lnTo>
                  <a:lnTo>
                    <a:pt x="245628" y="300368"/>
                  </a:lnTo>
                  <a:lnTo>
                    <a:pt x="213425" y="334301"/>
                  </a:lnTo>
                  <a:lnTo>
                    <a:pt x="182754" y="369755"/>
                  </a:lnTo>
                  <a:lnTo>
                    <a:pt x="153677" y="406683"/>
                  </a:lnTo>
                  <a:lnTo>
                    <a:pt x="126257" y="445042"/>
                  </a:lnTo>
                  <a:lnTo>
                    <a:pt x="100555" y="484786"/>
                  </a:lnTo>
                  <a:lnTo>
                    <a:pt x="76634" y="525869"/>
                  </a:lnTo>
                  <a:lnTo>
                    <a:pt x="54555" y="568246"/>
                  </a:lnTo>
                  <a:lnTo>
                    <a:pt x="34382" y="611872"/>
                  </a:lnTo>
                  <a:lnTo>
                    <a:pt x="16176" y="656702"/>
                  </a:lnTo>
                  <a:lnTo>
                    <a:pt x="0" y="702690"/>
                  </a:lnTo>
                  <a:lnTo>
                    <a:pt x="967231" y="1017015"/>
                  </a:lnTo>
                  <a:lnTo>
                    <a:pt x="967231" y="0"/>
                  </a:lnTo>
                  <a:close/>
                </a:path>
              </a:pathLst>
            </a:custGeom>
            <a:solidFill>
              <a:srgbClr val="0EC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806146" y="2919190"/>
              <a:ext cx="1527175" cy="1527175"/>
            </a:xfrm>
            <a:custGeom>
              <a:avLst/>
              <a:gdLst/>
              <a:ahLst/>
              <a:cxnLst/>
              <a:rect l="l" t="t" r="r" b="b"/>
              <a:pathLst>
                <a:path w="1527175" h="1527175">
                  <a:moveTo>
                    <a:pt x="763428" y="0"/>
                  </a:moveTo>
                  <a:lnTo>
                    <a:pt x="718359" y="1322"/>
                  </a:lnTo>
                  <a:lnTo>
                    <a:pt x="673417" y="5291"/>
                  </a:lnTo>
                  <a:lnTo>
                    <a:pt x="628727" y="11905"/>
                  </a:lnTo>
                  <a:lnTo>
                    <a:pt x="584417" y="21164"/>
                  </a:lnTo>
                  <a:lnTo>
                    <a:pt x="540613" y="33069"/>
                  </a:lnTo>
                  <a:lnTo>
                    <a:pt x="497440" y="47620"/>
                  </a:lnTo>
                  <a:lnTo>
                    <a:pt x="455026" y="64816"/>
                  </a:lnTo>
                  <a:lnTo>
                    <a:pt x="413497" y="84658"/>
                  </a:lnTo>
                  <a:lnTo>
                    <a:pt x="372980" y="107146"/>
                  </a:lnTo>
                  <a:lnTo>
                    <a:pt x="333600" y="132279"/>
                  </a:lnTo>
                  <a:lnTo>
                    <a:pt x="295484" y="160057"/>
                  </a:lnTo>
                  <a:lnTo>
                    <a:pt x="258759" y="190481"/>
                  </a:lnTo>
                  <a:lnTo>
                    <a:pt x="223551" y="223551"/>
                  </a:lnTo>
                  <a:lnTo>
                    <a:pt x="190481" y="258759"/>
                  </a:lnTo>
                  <a:lnTo>
                    <a:pt x="160057" y="295484"/>
                  </a:lnTo>
                  <a:lnTo>
                    <a:pt x="132279" y="333600"/>
                  </a:lnTo>
                  <a:lnTo>
                    <a:pt x="107146" y="372980"/>
                  </a:lnTo>
                  <a:lnTo>
                    <a:pt x="84658" y="413497"/>
                  </a:lnTo>
                  <a:lnTo>
                    <a:pt x="64816" y="455026"/>
                  </a:lnTo>
                  <a:lnTo>
                    <a:pt x="47620" y="497440"/>
                  </a:lnTo>
                  <a:lnTo>
                    <a:pt x="33069" y="540613"/>
                  </a:lnTo>
                  <a:lnTo>
                    <a:pt x="21164" y="584417"/>
                  </a:lnTo>
                  <a:lnTo>
                    <a:pt x="11905" y="628727"/>
                  </a:lnTo>
                  <a:lnTo>
                    <a:pt x="5291" y="673417"/>
                  </a:lnTo>
                  <a:lnTo>
                    <a:pt x="1322" y="718359"/>
                  </a:lnTo>
                  <a:lnTo>
                    <a:pt x="0" y="763428"/>
                  </a:lnTo>
                  <a:lnTo>
                    <a:pt x="1322" y="808497"/>
                  </a:lnTo>
                  <a:lnTo>
                    <a:pt x="5291" y="853439"/>
                  </a:lnTo>
                  <a:lnTo>
                    <a:pt x="11905" y="898129"/>
                  </a:lnTo>
                  <a:lnTo>
                    <a:pt x="21164" y="942439"/>
                  </a:lnTo>
                  <a:lnTo>
                    <a:pt x="33069" y="986244"/>
                  </a:lnTo>
                  <a:lnTo>
                    <a:pt x="47620" y="1029416"/>
                  </a:lnTo>
                  <a:lnTo>
                    <a:pt x="64816" y="1071830"/>
                  </a:lnTo>
                  <a:lnTo>
                    <a:pt x="84658" y="1113359"/>
                  </a:lnTo>
                  <a:lnTo>
                    <a:pt x="107146" y="1153877"/>
                  </a:lnTo>
                  <a:lnTo>
                    <a:pt x="132279" y="1193257"/>
                  </a:lnTo>
                  <a:lnTo>
                    <a:pt x="160057" y="1231372"/>
                  </a:lnTo>
                  <a:lnTo>
                    <a:pt x="190481" y="1268097"/>
                  </a:lnTo>
                  <a:lnTo>
                    <a:pt x="223551" y="1303305"/>
                  </a:lnTo>
                  <a:lnTo>
                    <a:pt x="258759" y="1336389"/>
                  </a:lnTo>
                  <a:lnTo>
                    <a:pt x="295484" y="1366826"/>
                  </a:lnTo>
                  <a:lnTo>
                    <a:pt x="333600" y="1394617"/>
                  </a:lnTo>
                  <a:lnTo>
                    <a:pt x="372980" y="1419760"/>
                  </a:lnTo>
                  <a:lnTo>
                    <a:pt x="413497" y="1442258"/>
                  </a:lnTo>
                  <a:lnTo>
                    <a:pt x="455026" y="1462108"/>
                  </a:lnTo>
                  <a:lnTo>
                    <a:pt x="497440" y="1479311"/>
                  </a:lnTo>
                  <a:lnTo>
                    <a:pt x="540613" y="1493868"/>
                  </a:lnTo>
                  <a:lnTo>
                    <a:pt x="584417" y="1505779"/>
                  </a:lnTo>
                  <a:lnTo>
                    <a:pt x="628727" y="1515042"/>
                  </a:lnTo>
                  <a:lnTo>
                    <a:pt x="673417" y="1521659"/>
                  </a:lnTo>
                  <a:lnTo>
                    <a:pt x="718359" y="1525629"/>
                  </a:lnTo>
                  <a:lnTo>
                    <a:pt x="763428" y="1526952"/>
                  </a:lnTo>
                  <a:lnTo>
                    <a:pt x="808497" y="1525629"/>
                  </a:lnTo>
                  <a:lnTo>
                    <a:pt x="853439" y="1521659"/>
                  </a:lnTo>
                  <a:lnTo>
                    <a:pt x="898129" y="1515042"/>
                  </a:lnTo>
                  <a:lnTo>
                    <a:pt x="942439" y="1505779"/>
                  </a:lnTo>
                  <a:lnTo>
                    <a:pt x="986244" y="1493868"/>
                  </a:lnTo>
                  <a:lnTo>
                    <a:pt x="1029416" y="1479311"/>
                  </a:lnTo>
                  <a:lnTo>
                    <a:pt x="1071830" y="1462108"/>
                  </a:lnTo>
                  <a:lnTo>
                    <a:pt x="1113359" y="1442258"/>
                  </a:lnTo>
                  <a:lnTo>
                    <a:pt x="1153877" y="1419760"/>
                  </a:lnTo>
                  <a:lnTo>
                    <a:pt x="1193257" y="1394617"/>
                  </a:lnTo>
                  <a:lnTo>
                    <a:pt x="1231372" y="1366826"/>
                  </a:lnTo>
                  <a:lnTo>
                    <a:pt x="1268097" y="1336389"/>
                  </a:lnTo>
                  <a:lnTo>
                    <a:pt x="1303305" y="1303305"/>
                  </a:lnTo>
                  <a:lnTo>
                    <a:pt x="1336389" y="1268097"/>
                  </a:lnTo>
                  <a:lnTo>
                    <a:pt x="1366826" y="1231372"/>
                  </a:lnTo>
                  <a:lnTo>
                    <a:pt x="1394617" y="1193257"/>
                  </a:lnTo>
                  <a:lnTo>
                    <a:pt x="1419760" y="1153877"/>
                  </a:lnTo>
                  <a:lnTo>
                    <a:pt x="1442258" y="1113359"/>
                  </a:lnTo>
                  <a:lnTo>
                    <a:pt x="1462108" y="1071830"/>
                  </a:lnTo>
                  <a:lnTo>
                    <a:pt x="1479311" y="1029416"/>
                  </a:lnTo>
                  <a:lnTo>
                    <a:pt x="1493868" y="986244"/>
                  </a:lnTo>
                  <a:lnTo>
                    <a:pt x="1505779" y="942439"/>
                  </a:lnTo>
                  <a:lnTo>
                    <a:pt x="1515042" y="898129"/>
                  </a:lnTo>
                  <a:lnTo>
                    <a:pt x="1521659" y="853439"/>
                  </a:lnTo>
                  <a:lnTo>
                    <a:pt x="1525629" y="808497"/>
                  </a:lnTo>
                  <a:lnTo>
                    <a:pt x="1526952" y="763428"/>
                  </a:lnTo>
                  <a:lnTo>
                    <a:pt x="1525629" y="718359"/>
                  </a:lnTo>
                  <a:lnTo>
                    <a:pt x="1521659" y="673417"/>
                  </a:lnTo>
                  <a:lnTo>
                    <a:pt x="1515042" y="628727"/>
                  </a:lnTo>
                  <a:lnTo>
                    <a:pt x="1505779" y="584417"/>
                  </a:lnTo>
                  <a:lnTo>
                    <a:pt x="1493868" y="540613"/>
                  </a:lnTo>
                  <a:lnTo>
                    <a:pt x="1479311" y="497440"/>
                  </a:lnTo>
                  <a:lnTo>
                    <a:pt x="1462108" y="455026"/>
                  </a:lnTo>
                  <a:lnTo>
                    <a:pt x="1442258" y="413497"/>
                  </a:lnTo>
                  <a:lnTo>
                    <a:pt x="1419760" y="372980"/>
                  </a:lnTo>
                  <a:lnTo>
                    <a:pt x="1394617" y="333600"/>
                  </a:lnTo>
                  <a:lnTo>
                    <a:pt x="1366826" y="295484"/>
                  </a:lnTo>
                  <a:lnTo>
                    <a:pt x="1336389" y="258759"/>
                  </a:lnTo>
                  <a:lnTo>
                    <a:pt x="1303305" y="223551"/>
                  </a:lnTo>
                  <a:lnTo>
                    <a:pt x="1268097" y="190481"/>
                  </a:lnTo>
                  <a:lnTo>
                    <a:pt x="1231372" y="160057"/>
                  </a:lnTo>
                  <a:lnTo>
                    <a:pt x="1193257" y="132279"/>
                  </a:lnTo>
                  <a:lnTo>
                    <a:pt x="1153877" y="107146"/>
                  </a:lnTo>
                  <a:lnTo>
                    <a:pt x="1113359" y="84658"/>
                  </a:lnTo>
                  <a:lnTo>
                    <a:pt x="1071830" y="64816"/>
                  </a:lnTo>
                  <a:lnTo>
                    <a:pt x="1029416" y="47620"/>
                  </a:lnTo>
                  <a:lnTo>
                    <a:pt x="986244" y="33069"/>
                  </a:lnTo>
                  <a:lnTo>
                    <a:pt x="942439" y="21164"/>
                  </a:lnTo>
                  <a:lnTo>
                    <a:pt x="898129" y="11905"/>
                  </a:lnTo>
                  <a:lnTo>
                    <a:pt x="853439" y="5291"/>
                  </a:lnTo>
                  <a:lnTo>
                    <a:pt x="808497" y="1322"/>
                  </a:lnTo>
                  <a:lnTo>
                    <a:pt x="763428" y="0"/>
                  </a:lnTo>
                  <a:close/>
                </a:path>
              </a:pathLst>
            </a:custGeom>
            <a:solidFill>
              <a:srgbClr val="F0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101071" y="3140964"/>
              <a:ext cx="752855" cy="10073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974068" y="6568440"/>
              <a:ext cx="586740" cy="504825"/>
            </a:xfrm>
            <a:custGeom>
              <a:avLst/>
              <a:gdLst/>
              <a:ahLst/>
              <a:cxnLst/>
              <a:rect l="l" t="t" r="r" b="b"/>
              <a:pathLst>
                <a:path w="586740" h="504825">
                  <a:moveTo>
                    <a:pt x="293370" y="0"/>
                  </a:moveTo>
                  <a:lnTo>
                    <a:pt x="240628" y="4063"/>
                  </a:lnTo>
                  <a:lnTo>
                    <a:pt x="190992" y="15780"/>
                  </a:lnTo>
                  <a:lnTo>
                    <a:pt x="145288" y="34436"/>
                  </a:lnTo>
                  <a:lnTo>
                    <a:pt x="104343" y="59321"/>
                  </a:lnTo>
                  <a:lnTo>
                    <a:pt x="68987" y="89720"/>
                  </a:lnTo>
                  <a:lnTo>
                    <a:pt x="40047" y="124922"/>
                  </a:lnTo>
                  <a:lnTo>
                    <a:pt x="18350" y="164215"/>
                  </a:lnTo>
                  <a:lnTo>
                    <a:pt x="4725" y="206886"/>
                  </a:lnTo>
                  <a:lnTo>
                    <a:pt x="0" y="252222"/>
                  </a:lnTo>
                  <a:lnTo>
                    <a:pt x="4725" y="297557"/>
                  </a:lnTo>
                  <a:lnTo>
                    <a:pt x="18350" y="340228"/>
                  </a:lnTo>
                  <a:lnTo>
                    <a:pt x="40047" y="379521"/>
                  </a:lnTo>
                  <a:lnTo>
                    <a:pt x="68987" y="414723"/>
                  </a:lnTo>
                  <a:lnTo>
                    <a:pt x="104343" y="445122"/>
                  </a:lnTo>
                  <a:lnTo>
                    <a:pt x="145288" y="470007"/>
                  </a:lnTo>
                  <a:lnTo>
                    <a:pt x="190992" y="488663"/>
                  </a:lnTo>
                  <a:lnTo>
                    <a:pt x="240628" y="500380"/>
                  </a:lnTo>
                  <a:lnTo>
                    <a:pt x="293370" y="504444"/>
                  </a:lnTo>
                  <a:lnTo>
                    <a:pt x="346111" y="500380"/>
                  </a:lnTo>
                  <a:lnTo>
                    <a:pt x="395747" y="488663"/>
                  </a:lnTo>
                  <a:lnTo>
                    <a:pt x="441451" y="470007"/>
                  </a:lnTo>
                  <a:lnTo>
                    <a:pt x="482396" y="445122"/>
                  </a:lnTo>
                  <a:lnTo>
                    <a:pt x="517752" y="414723"/>
                  </a:lnTo>
                  <a:lnTo>
                    <a:pt x="546692" y="379521"/>
                  </a:lnTo>
                  <a:lnTo>
                    <a:pt x="568389" y="340228"/>
                  </a:lnTo>
                  <a:lnTo>
                    <a:pt x="582014" y="297557"/>
                  </a:lnTo>
                  <a:lnTo>
                    <a:pt x="586739" y="252222"/>
                  </a:lnTo>
                  <a:lnTo>
                    <a:pt x="582014" y="206886"/>
                  </a:lnTo>
                  <a:lnTo>
                    <a:pt x="568389" y="164215"/>
                  </a:lnTo>
                  <a:lnTo>
                    <a:pt x="546692" y="124922"/>
                  </a:lnTo>
                  <a:lnTo>
                    <a:pt x="517752" y="89720"/>
                  </a:lnTo>
                  <a:lnTo>
                    <a:pt x="482396" y="59321"/>
                  </a:lnTo>
                  <a:lnTo>
                    <a:pt x="441451" y="34436"/>
                  </a:lnTo>
                  <a:lnTo>
                    <a:pt x="395747" y="15780"/>
                  </a:lnTo>
                  <a:lnTo>
                    <a:pt x="346111" y="4063"/>
                  </a:lnTo>
                  <a:lnTo>
                    <a:pt x="293370" y="0"/>
                  </a:lnTo>
                  <a:close/>
                </a:path>
              </a:pathLst>
            </a:custGeom>
            <a:solidFill>
              <a:srgbClr val="086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657845" y="4869256"/>
            <a:ext cx="1453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5" dirty="0">
                <a:solidFill>
                  <a:srgbClr val="A67E17"/>
                </a:solidFill>
                <a:latin typeface="Noto Sans CJK JP Medium"/>
                <a:cs typeface="Noto Sans CJK JP Medium"/>
              </a:rPr>
              <a:t>配戴口罩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35" dirty="0"/>
              <a:t>23</a:t>
            </a:fld>
            <a:endParaRPr spc="-35" dirty="0"/>
          </a:p>
        </p:txBody>
      </p:sp>
      <p:sp>
        <p:nvSpPr>
          <p:cNvPr id="27" name="object 27"/>
          <p:cNvSpPr txBox="1"/>
          <p:nvPr/>
        </p:nvSpPr>
        <p:spPr>
          <a:xfrm>
            <a:off x="5206365" y="4872609"/>
            <a:ext cx="18084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0" spc="5" dirty="0">
                <a:solidFill>
                  <a:srgbClr val="086269"/>
                </a:solidFill>
                <a:latin typeface="Noto Sans CJK JP Medium"/>
                <a:cs typeface="Noto Sans CJK JP Medium"/>
              </a:rPr>
              <a:t>填寫</a:t>
            </a:r>
            <a:endParaRPr sz="2800">
              <a:latin typeface="Noto Sans CJK JP Medium"/>
              <a:cs typeface="Noto Sans CJK JP Medium"/>
            </a:endParaRPr>
          </a:p>
          <a:p>
            <a:pPr algn="ctr">
              <a:lnSpc>
                <a:spcPct val="100000"/>
              </a:lnSpc>
            </a:pPr>
            <a:r>
              <a:rPr sz="2800" b="0" spc="5" dirty="0">
                <a:solidFill>
                  <a:srgbClr val="086269"/>
                </a:solidFill>
                <a:latin typeface="Noto Sans CJK JP Medium"/>
                <a:cs typeface="Noto Sans CJK JP Medium"/>
              </a:rPr>
              <a:t>防疫調查單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2373" y="4876241"/>
            <a:ext cx="4396105" cy="888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86585" algn="l"/>
              </a:tabLst>
            </a:pPr>
            <a:r>
              <a:rPr sz="2800" b="0" dirty="0">
                <a:solidFill>
                  <a:srgbClr val="086269"/>
                </a:solidFill>
                <a:latin typeface="Noto Sans CJK JP Medium"/>
                <a:cs typeface="Noto Sans CJK JP Medium"/>
              </a:rPr>
              <a:t>測量額</a:t>
            </a:r>
            <a:r>
              <a:rPr sz="2800" b="0" spc="-5" dirty="0">
                <a:solidFill>
                  <a:srgbClr val="086269"/>
                </a:solidFill>
                <a:latin typeface="Noto Sans CJK JP Medium"/>
                <a:cs typeface="Noto Sans CJK JP Medium"/>
              </a:rPr>
              <a:t>溫</a:t>
            </a:r>
            <a:r>
              <a:rPr sz="2800" b="0" dirty="0">
                <a:solidFill>
                  <a:srgbClr val="086269"/>
                </a:solidFill>
                <a:latin typeface="Noto Sans CJK JP Medium"/>
                <a:cs typeface="Noto Sans CJK JP Medium"/>
              </a:rPr>
              <a:t>	</a:t>
            </a:r>
            <a:r>
              <a:rPr sz="2800" b="0" spc="5" dirty="0">
                <a:solidFill>
                  <a:srgbClr val="A67E17"/>
                </a:solidFill>
                <a:latin typeface="Noto Sans CJK JP Medium"/>
                <a:cs typeface="Noto Sans CJK JP Medium"/>
              </a:rPr>
              <a:t>詢問旅遊接觸史</a:t>
            </a:r>
            <a:endParaRPr sz="2800">
              <a:latin typeface="Noto Sans CJK JP Medium"/>
              <a:cs typeface="Noto Sans CJK JP Medium"/>
            </a:endParaRPr>
          </a:p>
          <a:p>
            <a:pPr marR="276225" algn="ctr">
              <a:lnSpc>
                <a:spcPct val="100000"/>
              </a:lnSpc>
              <a:spcBef>
                <a:spcPts val="1280"/>
              </a:spcBef>
            </a:pPr>
            <a:r>
              <a:rPr sz="1800" dirty="0">
                <a:latin typeface="Droid Sans Fallback"/>
                <a:cs typeface="Droid Sans Fallback"/>
              </a:rPr>
              <a:t>異常狀況，請謝絕訪客進入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76281" y="4844923"/>
            <a:ext cx="1452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5" dirty="0">
                <a:solidFill>
                  <a:srgbClr val="086269"/>
                </a:solidFill>
                <a:latin typeface="Noto Sans CJK JP Medium"/>
                <a:cs typeface="Noto Sans CJK JP Medium"/>
              </a:rPr>
              <a:t>乾洗手液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59511" cy="7232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17063" y="2184019"/>
            <a:ext cx="55118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0" dirty="0">
                <a:solidFill>
                  <a:srgbClr val="0A949E"/>
                </a:solidFill>
                <a:latin typeface="Noto Sans CJK JP Medium"/>
                <a:cs typeface="Noto Sans CJK JP Medium"/>
              </a:rPr>
              <a:t>防疫視同作戰</a:t>
            </a:r>
            <a:endParaRPr sz="7200">
              <a:latin typeface="Noto Sans CJK JP Medium"/>
              <a:cs typeface="Noto Sans CJK JP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5594" y="3576574"/>
            <a:ext cx="4996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EC6D2"/>
                </a:solidFill>
                <a:latin typeface="Noto Sans CJK JP Medium"/>
                <a:cs typeface="Noto Sans CJK JP Medium"/>
              </a:rPr>
              <a:t>教職員生的健康由我們一同守護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660892" y="4261104"/>
            <a:ext cx="3900170" cy="2811780"/>
            <a:chOff x="8660892" y="4261104"/>
            <a:chExt cx="3900170" cy="2811780"/>
          </a:xfrm>
        </p:grpSpPr>
        <p:sp>
          <p:nvSpPr>
            <p:cNvPr id="6" name="object 6"/>
            <p:cNvSpPr/>
            <p:nvPr/>
          </p:nvSpPr>
          <p:spPr>
            <a:xfrm>
              <a:off x="8660892" y="4261104"/>
              <a:ext cx="1092707" cy="22402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974068" y="6568440"/>
              <a:ext cx="586740" cy="504825"/>
            </a:xfrm>
            <a:custGeom>
              <a:avLst/>
              <a:gdLst/>
              <a:ahLst/>
              <a:cxnLst/>
              <a:rect l="l" t="t" r="r" b="b"/>
              <a:pathLst>
                <a:path w="586740" h="504825">
                  <a:moveTo>
                    <a:pt x="293370" y="0"/>
                  </a:moveTo>
                  <a:lnTo>
                    <a:pt x="240628" y="4063"/>
                  </a:lnTo>
                  <a:lnTo>
                    <a:pt x="190992" y="15780"/>
                  </a:lnTo>
                  <a:lnTo>
                    <a:pt x="145288" y="34436"/>
                  </a:lnTo>
                  <a:lnTo>
                    <a:pt x="104343" y="59321"/>
                  </a:lnTo>
                  <a:lnTo>
                    <a:pt x="68987" y="89720"/>
                  </a:lnTo>
                  <a:lnTo>
                    <a:pt x="40047" y="124922"/>
                  </a:lnTo>
                  <a:lnTo>
                    <a:pt x="18350" y="164215"/>
                  </a:lnTo>
                  <a:lnTo>
                    <a:pt x="4725" y="206886"/>
                  </a:lnTo>
                  <a:lnTo>
                    <a:pt x="0" y="252222"/>
                  </a:lnTo>
                  <a:lnTo>
                    <a:pt x="4725" y="297557"/>
                  </a:lnTo>
                  <a:lnTo>
                    <a:pt x="18350" y="340228"/>
                  </a:lnTo>
                  <a:lnTo>
                    <a:pt x="40047" y="379521"/>
                  </a:lnTo>
                  <a:lnTo>
                    <a:pt x="68987" y="414723"/>
                  </a:lnTo>
                  <a:lnTo>
                    <a:pt x="104343" y="445122"/>
                  </a:lnTo>
                  <a:lnTo>
                    <a:pt x="145288" y="470007"/>
                  </a:lnTo>
                  <a:lnTo>
                    <a:pt x="190992" y="488663"/>
                  </a:lnTo>
                  <a:lnTo>
                    <a:pt x="240628" y="500380"/>
                  </a:lnTo>
                  <a:lnTo>
                    <a:pt x="293370" y="504444"/>
                  </a:lnTo>
                  <a:lnTo>
                    <a:pt x="346111" y="500380"/>
                  </a:lnTo>
                  <a:lnTo>
                    <a:pt x="395747" y="488663"/>
                  </a:lnTo>
                  <a:lnTo>
                    <a:pt x="441451" y="470007"/>
                  </a:lnTo>
                  <a:lnTo>
                    <a:pt x="482396" y="445122"/>
                  </a:lnTo>
                  <a:lnTo>
                    <a:pt x="517752" y="414723"/>
                  </a:lnTo>
                  <a:lnTo>
                    <a:pt x="546692" y="379521"/>
                  </a:lnTo>
                  <a:lnTo>
                    <a:pt x="568389" y="340228"/>
                  </a:lnTo>
                  <a:lnTo>
                    <a:pt x="582014" y="297557"/>
                  </a:lnTo>
                  <a:lnTo>
                    <a:pt x="586739" y="252222"/>
                  </a:lnTo>
                  <a:lnTo>
                    <a:pt x="582014" y="206886"/>
                  </a:lnTo>
                  <a:lnTo>
                    <a:pt x="568389" y="164215"/>
                  </a:lnTo>
                  <a:lnTo>
                    <a:pt x="546692" y="124922"/>
                  </a:lnTo>
                  <a:lnTo>
                    <a:pt x="517752" y="89720"/>
                  </a:lnTo>
                  <a:lnTo>
                    <a:pt x="482396" y="59321"/>
                  </a:lnTo>
                  <a:lnTo>
                    <a:pt x="441451" y="34436"/>
                  </a:lnTo>
                  <a:lnTo>
                    <a:pt x="395747" y="15780"/>
                  </a:lnTo>
                  <a:lnTo>
                    <a:pt x="346111" y="4063"/>
                  </a:lnTo>
                  <a:lnTo>
                    <a:pt x="293370" y="0"/>
                  </a:lnTo>
                  <a:close/>
                </a:path>
              </a:pathLst>
            </a:custGeom>
            <a:solidFill>
              <a:srgbClr val="086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35" dirty="0"/>
              <a:t>24</a:t>
            </a:fld>
            <a:endParaRPr spc="-3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858115" cy="7233284"/>
            <a:chOff x="1523" y="0"/>
            <a:chExt cx="12858115" cy="7233284"/>
          </a:xfrm>
        </p:grpSpPr>
        <p:sp>
          <p:nvSpPr>
            <p:cNvPr id="3" name="object 3"/>
            <p:cNvSpPr/>
            <p:nvPr/>
          </p:nvSpPr>
          <p:spPr>
            <a:xfrm>
              <a:off x="736092" y="1879600"/>
              <a:ext cx="4303776" cy="4292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21123" y="1441704"/>
              <a:ext cx="1175385" cy="1173480"/>
            </a:xfrm>
            <a:custGeom>
              <a:avLst/>
              <a:gdLst/>
              <a:ahLst/>
              <a:cxnLst/>
              <a:rect l="l" t="t" r="r" b="b"/>
              <a:pathLst>
                <a:path w="1175385" h="1173480">
                  <a:moveTo>
                    <a:pt x="587501" y="0"/>
                  </a:moveTo>
                  <a:lnTo>
                    <a:pt x="539315" y="1944"/>
                  </a:lnTo>
                  <a:lnTo>
                    <a:pt x="492202" y="7677"/>
                  </a:lnTo>
                  <a:lnTo>
                    <a:pt x="446313" y="17048"/>
                  </a:lnTo>
                  <a:lnTo>
                    <a:pt x="401799" y="29906"/>
                  </a:lnTo>
                  <a:lnTo>
                    <a:pt x="358812" y="46101"/>
                  </a:lnTo>
                  <a:lnTo>
                    <a:pt x="317503" y="65480"/>
                  </a:lnTo>
                  <a:lnTo>
                    <a:pt x="278023" y="87893"/>
                  </a:lnTo>
                  <a:lnTo>
                    <a:pt x="240523" y="113190"/>
                  </a:lnTo>
                  <a:lnTo>
                    <a:pt x="205155" y="141219"/>
                  </a:lnTo>
                  <a:lnTo>
                    <a:pt x="172069" y="171831"/>
                  </a:lnTo>
                  <a:lnTo>
                    <a:pt x="141416" y="204872"/>
                  </a:lnTo>
                  <a:lnTo>
                    <a:pt x="113349" y="240194"/>
                  </a:lnTo>
                  <a:lnTo>
                    <a:pt x="88017" y="277645"/>
                  </a:lnTo>
                  <a:lnTo>
                    <a:pt x="65572" y="317074"/>
                  </a:lnTo>
                  <a:lnTo>
                    <a:pt x="46166" y="358330"/>
                  </a:lnTo>
                  <a:lnTo>
                    <a:pt x="29949" y="401263"/>
                  </a:lnTo>
                  <a:lnTo>
                    <a:pt x="17073" y="445721"/>
                  </a:lnTo>
                  <a:lnTo>
                    <a:pt x="7688" y="491554"/>
                  </a:lnTo>
                  <a:lnTo>
                    <a:pt x="1947" y="538610"/>
                  </a:lnTo>
                  <a:lnTo>
                    <a:pt x="0" y="586739"/>
                  </a:lnTo>
                  <a:lnTo>
                    <a:pt x="1947" y="634869"/>
                  </a:lnTo>
                  <a:lnTo>
                    <a:pt x="7688" y="681925"/>
                  </a:lnTo>
                  <a:lnTo>
                    <a:pt x="17073" y="727758"/>
                  </a:lnTo>
                  <a:lnTo>
                    <a:pt x="29949" y="772216"/>
                  </a:lnTo>
                  <a:lnTo>
                    <a:pt x="46166" y="815149"/>
                  </a:lnTo>
                  <a:lnTo>
                    <a:pt x="65572" y="856405"/>
                  </a:lnTo>
                  <a:lnTo>
                    <a:pt x="88017" y="895834"/>
                  </a:lnTo>
                  <a:lnTo>
                    <a:pt x="113349" y="933285"/>
                  </a:lnTo>
                  <a:lnTo>
                    <a:pt x="141416" y="968607"/>
                  </a:lnTo>
                  <a:lnTo>
                    <a:pt x="172069" y="1001648"/>
                  </a:lnTo>
                  <a:lnTo>
                    <a:pt x="205155" y="1032260"/>
                  </a:lnTo>
                  <a:lnTo>
                    <a:pt x="240523" y="1060289"/>
                  </a:lnTo>
                  <a:lnTo>
                    <a:pt x="278023" y="1085586"/>
                  </a:lnTo>
                  <a:lnTo>
                    <a:pt x="317503" y="1107999"/>
                  </a:lnTo>
                  <a:lnTo>
                    <a:pt x="358812" y="1127378"/>
                  </a:lnTo>
                  <a:lnTo>
                    <a:pt x="401799" y="1143573"/>
                  </a:lnTo>
                  <a:lnTo>
                    <a:pt x="446313" y="1156431"/>
                  </a:lnTo>
                  <a:lnTo>
                    <a:pt x="492202" y="1165802"/>
                  </a:lnTo>
                  <a:lnTo>
                    <a:pt x="539315" y="1171535"/>
                  </a:lnTo>
                  <a:lnTo>
                    <a:pt x="587501" y="1173479"/>
                  </a:lnTo>
                  <a:lnTo>
                    <a:pt x="635688" y="1171535"/>
                  </a:lnTo>
                  <a:lnTo>
                    <a:pt x="682801" y="1165802"/>
                  </a:lnTo>
                  <a:lnTo>
                    <a:pt x="728690" y="1156431"/>
                  </a:lnTo>
                  <a:lnTo>
                    <a:pt x="773204" y="1143573"/>
                  </a:lnTo>
                  <a:lnTo>
                    <a:pt x="816191" y="1127378"/>
                  </a:lnTo>
                  <a:lnTo>
                    <a:pt x="857500" y="1107999"/>
                  </a:lnTo>
                  <a:lnTo>
                    <a:pt x="896980" y="1085586"/>
                  </a:lnTo>
                  <a:lnTo>
                    <a:pt x="934480" y="1060289"/>
                  </a:lnTo>
                  <a:lnTo>
                    <a:pt x="969848" y="1032260"/>
                  </a:lnTo>
                  <a:lnTo>
                    <a:pt x="1002934" y="1001648"/>
                  </a:lnTo>
                  <a:lnTo>
                    <a:pt x="1033587" y="968607"/>
                  </a:lnTo>
                  <a:lnTo>
                    <a:pt x="1061654" y="933285"/>
                  </a:lnTo>
                  <a:lnTo>
                    <a:pt x="1086986" y="895834"/>
                  </a:lnTo>
                  <a:lnTo>
                    <a:pt x="1109431" y="856405"/>
                  </a:lnTo>
                  <a:lnTo>
                    <a:pt x="1128837" y="815149"/>
                  </a:lnTo>
                  <a:lnTo>
                    <a:pt x="1145054" y="772216"/>
                  </a:lnTo>
                  <a:lnTo>
                    <a:pt x="1157930" y="727758"/>
                  </a:lnTo>
                  <a:lnTo>
                    <a:pt x="1167315" y="681925"/>
                  </a:lnTo>
                  <a:lnTo>
                    <a:pt x="1173056" y="634869"/>
                  </a:lnTo>
                  <a:lnTo>
                    <a:pt x="1175003" y="586739"/>
                  </a:lnTo>
                  <a:lnTo>
                    <a:pt x="1173056" y="538610"/>
                  </a:lnTo>
                  <a:lnTo>
                    <a:pt x="1167315" y="491554"/>
                  </a:lnTo>
                  <a:lnTo>
                    <a:pt x="1157930" y="445721"/>
                  </a:lnTo>
                  <a:lnTo>
                    <a:pt x="1145054" y="401263"/>
                  </a:lnTo>
                  <a:lnTo>
                    <a:pt x="1128837" y="358330"/>
                  </a:lnTo>
                  <a:lnTo>
                    <a:pt x="1109431" y="317074"/>
                  </a:lnTo>
                  <a:lnTo>
                    <a:pt x="1086986" y="277645"/>
                  </a:lnTo>
                  <a:lnTo>
                    <a:pt x="1061654" y="240194"/>
                  </a:lnTo>
                  <a:lnTo>
                    <a:pt x="1033587" y="204872"/>
                  </a:lnTo>
                  <a:lnTo>
                    <a:pt x="1002934" y="171831"/>
                  </a:lnTo>
                  <a:lnTo>
                    <a:pt x="969848" y="141219"/>
                  </a:lnTo>
                  <a:lnTo>
                    <a:pt x="934480" y="113190"/>
                  </a:lnTo>
                  <a:lnTo>
                    <a:pt x="896980" y="87893"/>
                  </a:lnTo>
                  <a:lnTo>
                    <a:pt x="857500" y="65480"/>
                  </a:lnTo>
                  <a:lnTo>
                    <a:pt x="816191" y="46101"/>
                  </a:lnTo>
                  <a:lnTo>
                    <a:pt x="773204" y="29906"/>
                  </a:lnTo>
                  <a:lnTo>
                    <a:pt x="728690" y="17048"/>
                  </a:lnTo>
                  <a:lnTo>
                    <a:pt x="682801" y="7677"/>
                  </a:lnTo>
                  <a:lnTo>
                    <a:pt x="635688" y="1944"/>
                  </a:lnTo>
                  <a:lnTo>
                    <a:pt x="587501" y="0"/>
                  </a:lnTo>
                  <a:close/>
                </a:path>
              </a:pathLst>
            </a:custGeom>
            <a:solidFill>
              <a:srgbClr val="0EC6D2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5592" y="2089404"/>
              <a:ext cx="4774692" cy="45598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19148" y="2649728"/>
            <a:ext cx="2138680" cy="2555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600" b="0" spc="10" dirty="0">
                <a:solidFill>
                  <a:srgbClr val="FFFFFF"/>
                </a:solidFill>
                <a:latin typeface="WenQuanYi Zen Hei Mono"/>
                <a:cs typeface="WenQuanYi Zen Hei Mono"/>
              </a:rPr>
              <a:t>01</a:t>
            </a:r>
            <a:endParaRPr sz="16600">
              <a:latin typeface="WenQuanYi Zen Hei Mono"/>
              <a:cs typeface="WenQuanYi Zen Hei Mon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14084" y="3123438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latin typeface="IPAGothic"/>
                <a:cs typeface="IPAGothic"/>
              </a:rPr>
              <a:t>疾</a:t>
            </a:r>
            <a:r>
              <a:rPr sz="4000" b="0" spc="-5" dirty="0">
                <a:latin typeface="IPAGothic"/>
                <a:cs typeface="IPAGothic"/>
              </a:rPr>
              <a:t>病介紹</a:t>
            </a:r>
            <a:endParaRPr sz="4000">
              <a:latin typeface="IPAGothic"/>
              <a:cs typeface="IPA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9278" y="3998468"/>
            <a:ext cx="1316990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41300">
              <a:lnSpc>
                <a:spcPct val="100000"/>
              </a:lnSpc>
              <a:spcBef>
                <a:spcPts val="100"/>
              </a:spcBef>
              <a:buFont typeface="Wingdings"/>
              <a:buChar char=""/>
              <a:tabLst>
                <a:tab pos="285750" algn="l"/>
              </a:tabLst>
            </a:pPr>
            <a:r>
              <a:rPr sz="2000" dirty="0">
                <a:solidFill>
                  <a:srgbClr val="A6A6A6"/>
                </a:solidFill>
                <a:latin typeface="IPAGothic"/>
                <a:cs typeface="IPAGothic"/>
              </a:rPr>
              <a:t>疾病症狀</a:t>
            </a:r>
            <a:endParaRPr sz="2000">
              <a:latin typeface="IPAGothic"/>
              <a:cs typeface="IPAGothic"/>
            </a:endParaRPr>
          </a:p>
          <a:p>
            <a:pPr marL="253365" indent="-241300">
              <a:lnSpc>
                <a:spcPct val="100000"/>
              </a:lnSpc>
              <a:spcBef>
                <a:spcPts val="1750"/>
              </a:spcBef>
              <a:buFont typeface="Wingdings"/>
              <a:buChar char=""/>
              <a:tabLst>
                <a:tab pos="254000" algn="l"/>
              </a:tabLst>
            </a:pPr>
            <a:r>
              <a:rPr sz="2000" dirty="0">
                <a:solidFill>
                  <a:srgbClr val="A6A6A6"/>
                </a:solidFill>
                <a:latin typeface="IPAGothic"/>
                <a:cs typeface="IPAGothic"/>
              </a:rPr>
              <a:t>傳染途徑</a:t>
            </a:r>
            <a:endParaRPr sz="2000">
              <a:latin typeface="IPAGothic"/>
              <a:cs typeface="IPA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984735" y="6568440"/>
            <a:ext cx="576580" cy="504825"/>
          </a:xfrm>
          <a:custGeom>
            <a:avLst/>
            <a:gdLst/>
            <a:ahLst/>
            <a:cxnLst/>
            <a:rect l="l" t="t" r="r" b="b"/>
            <a:pathLst>
              <a:path w="576579" h="504825">
                <a:moveTo>
                  <a:pt x="288036" y="0"/>
                </a:moveTo>
                <a:lnTo>
                  <a:pt x="236247" y="4063"/>
                </a:lnTo>
                <a:lnTo>
                  <a:pt x="187509" y="15780"/>
                </a:lnTo>
                <a:lnTo>
                  <a:pt x="142635" y="34436"/>
                </a:lnTo>
                <a:lnTo>
                  <a:pt x="102436" y="59321"/>
                </a:lnTo>
                <a:lnTo>
                  <a:pt x="67724" y="89720"/>
                </a:lnTo>
                <a:lnTo>
                  <a:pt x="39313" y="124922"/>
                </a:lnTo>
                <a:lnTo>
                  <a:pt x="18014" y="164215"/>
                </a:lnTo>
                <a:lnTo>
                  <a:pt x="4638" y="206886"/>
                </a:lnTo>
                <a:lnTo>
                  <a:pt x="0" y="252222"/>
                </a:lnTo>
                <a:lnTo>
                  <a:pt x="4638" y="297557"/>
                </a:lnTo>
                <a:lnTo>
                  <a:pt x="18014" y="340228"/>
                </a:lnTo>
                <a:lnTo>
                  <a:pt x="39313" y="379521"/>
                </a:lnTo>
                <a:lnTo>
                  <a:pt x="67724" y="414723"/>
                </a:lnTo>
                <a:lnTo>
                  <a:pt x="102436" y="445122"/>
                </a:lnTo>
                <a:lnTo>
                  <a:pt x="142635" y="470007"/>
                </a:lnTo>
                <a:lnTo>
                  <a:pt x="187509" y="488663"/>
                </a:lnTo>
                <a:lnTo>
                  <a:pt x="236247" y="500380"/>
                </a:lnTo>
                <a:lnTo>
                  <a:pt x="288036" y="504444"/>
                </a:lnTo>
                <a:lnTo>
                  <a:pt x="339824" y="500380"/>
                </a:lnTo>
                <a:lnTo>
                  <a:pt x="388562" y="488663"/>
                </a:lnTo>
                <a:lnTo>
                  <a:pt x="433436" y="470007"/>
                </a:lnTo>
                <a:lnTo>
                  <a:pt x="473635" y="445122"/>
                </a:lnTo>
                <a:lnTo>
                  <a:pt x="508347" y="414723"/>
                </a:lnTo>
                <a:lnTo>
                  <a:pt x="536758" y="379521"/>
                </a:lnTo>
                <a:lnTo>
                  <a:pt x="558057" y="340228"/>
                </a:lnTo>
                <a:lnTo>
                  <a:pt x="571433" y="297557"/>
                </a:lnTo>
                <a:lnTo>
                  <a:pt x="576072" y="252222"/>
                </a:lnTo>
                <a:lnTo>
                  <a:pt x="571433" y="206886"/>
                </a:lnTo>
                <a:lnTo>
                  <a:pt x="558057" y="164215"/>
                </a:lnTo>
                <a:lnTo>
                  <a:pt x="536758" y="124922"/>
                </a:lnTo>
                <a:lnTo>
                  <a:pt x="508347" y="89720"/>
                </a:lnTo>
                <a:lnTo>
                  <a:pt x="473635" y="59321"/>
                </a:lnTo>
                <a:lnTo>
                  <a:pt x="433436" y="34436"/>
                </a:lnTo>
                <a:lnTo>
                  <a:pt x="388562" y="15780"/>
                </a:lnTo>
                <a:lnTo>
                  <a:pt x="339824" y="4063"/>
                </a:lnTo>
                <a:lnTo>
                  <a:pt x="288036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177648" y="6714083"/>
            <a:ext cx="192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fld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858115" cy="7233284"/>
            <a:chOff x="1523" y="0"/>
            <a:chExt cx="12858115" cy="7233284"/>
          </a:xfrm>
        </p:grpSpPr>
        <p:sp>
          <p:nvSpPr>
            <p:cNvPr id="3" name="object 3"/>
            <p:cNvSpPr/>
            <p:nvPr/>
          </p:nvSpPr>
          <p:spPr>
            <a:xfrm>
              <a:off x="2566416" y="2034540"/>
              <a:ext cx="1178560" cy="1178560"/>
            </a:xfrm>
            <a:custGeom>
              <a:avLst/>
              <a:gdLst/>
              <a:ahLst/>
              <a:cxnLst/>
              <a:rect l="l" t="t" r="r" b="b"/>
              <a:pathLst>
                <a:path w="1178560" h="1178560">
                  <a:moveTo>
                    <a:pt x="1178052" y="0"/>
                  </a:moveTo>
                  <a:lnTo>
                    <a:pt x="0" y="0"/>
                  </a:lnTo>
                  <a:lnTo>
                    <a:pt x="0" y="1178052"/>
                  </a:lnTo>
                  <a:lnTo>
                    <a:pt x="1178052" y="1178052"/>
                  </a:lnTo>
                  <a:lnTo>
                    <a:pt x="1178052" y="0"/>
                  </a:lnTo>
                  <a:close/>
                </a:path>
              </a:pathLst>
            </a:custGeom>
            <a:solidFill>
              <a:srgbClr val="EED3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86456" y="2353056"/>
              <a:ext cx="524510" cy="562610"/>
            </a:xfrm>
            <a:custGeom>
              <a:avLst/>
              <a:gdLst/>
              <a:ahLst/>
              <a:cxnLst/>
              <a:rect l="l" t="t" r="r" b="b"/>
              <a:pathLst>
                <a:path w="524510" h="562610">
                  <a:moveTo>
                    <a:pt x="148717" y="0"/>
                  </a:moveTo>
                  <a:lnTo>
                    <a:pt x="125221" y="0"/>
                  </a:lnTo>
                  <a:lnTo>
                    <a:pt x="107967" y="4139"/>
                  </a:lnTo>
                  <a:lnTo>
                    <a:pt x="92916" y="15589"/>
                  </a:lnTo>
                  <a:lnTo>
                    <a:pt x="82270" y="32896"/>
                  </a:lnTo>
                  <a:lnTo>
                    <a:pt x="78231" y="54610"/>
                  </a:lnTo>
                  <a:lnTo>
                    <a:pt x="78231" y="85851"/>
                  </a:lnTo>
                  <a:lnTo>
                    <a:pt x="39116" y="85851"/>
                  </a:lnTo>
                  <a:lnTo>
                    <a:pt x="23092" y="88659"/>
                  </a:lnTo>
                  <a:lnTo>
                    <a:pt x="10747" y="96599"/>
                  </a:lnTo>
                  <a:lnTo>
                    <a:pt x="2807" y="108944"/>
                  </a:lnTo>
                  <a:lnTo>
                    <a:pt x="0" y="124968"/>
                  </a:lnTo>
                  <a:lnTo>
                    <a:pt x="0" y="523239"/>
                  </a:lnTo>
                  <a:lnTo>
                    <a:pt x="2807" y="539263"/>
                  </a:lnTo>
                  <a:lnTo>
                    <a:pt x="10747" y="551608"/>
                  </a:lnTo>
                  <a:lnTo>
                    <a:pt x="23092" y="559548"/>
                  </a:lnTo>
                  <a:lnTo>
                    <a:pt x="39116" y="562356"/>
                  </a:lnTo>
                  <a:lnTo>
                    <a:pt x="477266" y="562356"/>
                  </a:lnTo>
                  <a:lnTo>
                    <a:pt x="494520" y="559548"/>
                  </a:lnTo>
                  <a:lnTo>
                    <a:pt x="509571" y="551608"/>
                  </a:lnTo>
                  <a:lnTo>
                    <a:pt x="520217" y="539263"/>
                  </a:lnTo>
                  <a:lnTo>
                    <a:pt x="524256" y="523239"/>
                  </a:lnTo>
                  <a:lnTo>
                    <a:pt x="39116" y="523239"/>
                  </a:lnTo>
                  <a:lnTo>
                    <a:pt x="39116" y="203073"/>
                  </a:lnTo>
                  <a:lnTo>
                    <a:pt x="524256" y="203073"/>
                  </a:lnTo>
                  <a:lnTo>
                    <a:pt x="524256" y="156210"/>
                  </a:lnTo>
                  <a:lnTo>
                    <a:pt x="125221" y="156210"/>
                  </a:lnTo>
                  <a:lnTo>
                    <a:pt x="117348" y="148336"/>
                  </a:lnTo>
                  <a:lnTo>
                    <a:pt x="117348" y="46862"/>
                  </a:lnTo>
                  <a:lnTo>
                    <a:pt x="125221" y="38988"/>
                  </a:lnTo>
                  <a:lnTo>
                    <a:pt x="193472" y="38988"/>
                  </a:lnTo>
                  <a:lnTo>
                    <a:pt x="192651" y="32896"/>
                  </a:lnTo>
                  <a:lnTo>
                    <a:pt x="183864" y="15589"/>
                  </a:lnTo>
                  <a:lnTo>
                    <a:pt x="169219" y="4139"/>
                  </a:lnTo>
                  <a:lnTo>
                    <a:pt x="148717" y="0"/>
                  </a:lnTo>
                  <a:close/>
                </a:path>
                <a:path w="524510" h="562610">
                  <a:moveTo>
                    <a:pt x="524256" y="203073"/>
                  </a:moveTo>
                  <a:lnTo>
                    <a:pt x="477266" y="203073"/>
                  </a:lnTo>
                  <a:lnTo>
                    <a:pt x="477266" y="523239"/>
                  </a:lnTo>
                  <a:lnTo>
                    <a:pt x="524256" y="523239"/>
                  </a:lnTo>
                  <a:lnTo>
                    <a:pt x="524256" y="203073"/>
                  </a:lnTo>
                  <a:close/>
                </a:path>
                <a:path w="524510" h="562610">
                  <a:moveTo>
                    <a:pt x="193472" y="38988"/>
                  </a:moveTo>
                  <a:lnTo>
                    <a:pt x="156463" y="38988"/>
                  </a:lnTo>
                  <a:lnTo>
                    <a:pt x="156463" y="156210"/>
                  </a:lnTo>
                  <a:lnTo>
                    <a:pt x="367792" y="156210"/>
                  </a:lnTo>
                  <a:lnTo>
                    <a:pt x="359918" y="148336"/>
                  </a:lnTo>
                  <a:lnTo>
                    <a:pt x="359918" y="85851"/>
                  </a:lnTo>
                  <a:lnTo>
                    <a:pt x="195580" y="85851"/>
                  </a:lnTo>
                  <a:lnTo>
                    <a:pt x="195580" y="54610"/>
                  </a:lnTo>
                  <a:lnTo>
                    <a:pt x="193472" y="38988"/>
                  </a:lnTo>
                  <a:close/>
                </a:path>
                <a:path w="524510" h="562610">
                  <a:moveTo>
                    <a:pt x="435246" y="38988"/>
                  </a:moveTo>
                  <a:lnTo>
                    <a:pt x="399033" y="38988"/>
                  </a:lnTo>
                  <a:lnTo>
                    <a:pt x="399033" y="156210"/>
                  </a:lnTo>
                  <a:lnTo>
                    <a:pt x="524256" y="156210"/>
                  </a:lnTo>
                  <a:lnTo>
                    <a:pt x="524256" y="124968"/>
                  </a:lnTo>
                  <a:lnTo>
                    <a:pt x="494520" y="88659"/>
                  </a:lnTo>
                  <a:lnTo>
                    <a:pt x="438149" y="85851"/>
                  </a:lnTo>
                  <a:lnTo>
                    <a:pt x="438149" y="54610"/>
                  </a:lnTo>
                  <a:lnTo>
                    <a:pt x="435246" y="38988"/>
                  </a:lnTo>
                  <a:close/>
                </a:path>
                <a:path w="524510" h="562610">
                  <a:moveTo>
                    <a:pt x="391286" y="0"/>
                  </a:moveTo>
                  <a:lnTo>
                    <a:pt x="367792" y="0"/>
                  </a:lnTo>
                  <a:lnTo>
                    <a:pt x="350537" y="4139"/>
                  </a:lnTo>
                  <a:lnTo>
                    <a:pt x="335486" y="15589"/>
                  </a:lnTo>
                  <a:lnTo>
                    <a:pt x="324840" y="32896"/>
                  </a:lnTo>
                  <a:lnTo>
                    <a:pt x="320801" y="54610"/>
                  </a:lnTo>
                  <a:lnTo>
                    <a:pt x="320801" y="85851"/>
                  </a:lnTo>
                  <a:lnTo>
                    <a:pt x="359918" y="85851"/>
                  </a:lnTo>
                  <a:lnTo>
                    <a:pt x="359918" y="46862"/>
                  </a:lnTo>
                  <a:lnTo>
                    <a:pt x="367792" y="38988"/>
                  </a:lnTo>
                  <a:lnTo>
                    <a:pt x="435246" y="38988"/>
                  </a:lnTo>
                  <a:lnTo>
                    <a:pt x="434113" y="32896"/>
                  </a:lnTo>
                  <a:lnTo>
                    <a:pt x="423481" y="15589"/>
                  </a:lnTo>
                  <a:lnTo>
                    <a:pt x="408467" y="4139"/>
                  </a:lnTo>
                  <a:lnTo>
                    <a:pt x="3912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4221" y="3224022"/>
              <a:ext cx="320675" cy="1549400"/>
            </a:xfrm>
            <a:custGeom>
              <a:avLst/>
              <a:gdLst/>
              <a:ahLst/>
              <a:cxnLst/>
              <a:rect l="l" t="t" r="r" b="b"/>
              <a:pathLst>
                <a:path w="320675" h="1549400">
                  <a:moveTo>
                    <a:pt x="160654" y="1549019"/>
                  </a:moveTo>
                  <a:lnTo>
                    <a:pt x="0" y="0"/>
                  </a:lnTo>
                </a:path>
                <a:path w="320675" h="1549400">
                  <a:moveTo>
                    <a:pt x="160019" y="1549019"/>
                  </a:moveTo>
                  <a:lnTo>
                    <a:pt x="320675" y="0"/>
                  </a:lnTo>
                </a:path>
              </a:pathLst>
            </a:custGeom>
            <a:ln w="19812">
              <a:solidFill>
                <a:srgbClr val="0EC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95215" y="2045208"/>
              <a:ext cx="1178560" cy="1178560"/>
            </a:xfrm>
            <a:custGeom>
              <a:avLst/>
              <a:gdLst/>
              <a:ahLst/>
              <a:cxnLst/>
              <a:rect l="l" t="t" r="r" b="b"/>
              <a:pathLst>
                <a:path w="1178560" h="1178560">
                  <a:moveTo>
                    <a:pt x="1178052" y="0"/>
                  </a:moveTo>
                  <a:lnTo>
                    <a:pt x="0" y="0"/>
                  </a:lnTo>
                  <a:lnTo>
                    <a:pt x="0" y="1178052"/>
                  </a:lnTo>
                  <a:lnTo>
                    <a:pt x="1178052" y="1178052"/>
                  </a:lnTo>
                  <a:lnTo>
                    <a:pt x="1178052" y="0"/>
                  </a:lnTo>
                  <a:close/>
                </a:path>
              </a:pathLst>
            </a:custGeom>
            <a:solidFill>
              <a:srgbClr val="0EC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45402" y="3224022"/>
              <a:ext cx="320675" cy="1549400"/>
            </a:xfrm>
            <a:custGeom>
              <a:avLst/>
              <a:gdLst/>
              <a:ahLst/>
              <a:cxnLst/>
              <a:rect l="l" t="t" r="r" b="b"/>
              <a:pathLst>
                <a:path w="320675" h="1549400">
                  <a:moveTo>
                    <a:pt x="160654" y="1549019"/>
                  </a:moveTo>
                  <a:lnTo>
                    <a:pt x="0" y="0"/>
                  </a:lnTo>
                </a:path>
                <a:path w="320675" h="1549400">
                  <a:moveTo>
                    <a:pt x="160020" y="1549019"/>
                  </a:moveTo>
                  <a:lnTo>
                    <a:pt x="320675" y="0"/>
                  </a:lnTo>
                </a:path>
              </a:pathLst>
            </a:custGeom>
            <a:ln w="19812">
              <a:solidFill>
                <a:srgbClr val="EED3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16395" y="2045208"/>
              <a:ext cx="1178560" cy="1178560"/>
            </a:xfrm>
            <a:custGeom>
              <a:avLst/>
              <a:gdLst/>
              <a:ahLst/>
              <a:cxnLst/>
              <a:rect l="l" t="t" r="r" b="b"/>
              <a:pathLst>
                <a:path w="1178559" h="1178560">
                  <a:moveTo>
                    <a:pt x="1178052" y="0"/>
                  </a:moveTo>
                  <a:lnTo>
                    <a:pt x="0" y="0"/>
                  </a:lnTo>
                  <a:lnTo>
                    <a:pt x="0" y="1178052"/>
                  </a:lnTo>
                  <a:lnTo>
                    <a:pt x="1178052" y="1178052"/>
                  </a:lnTo>
                  <a:lnTo>
                    <a:pt x="1178052" y="0"/>
                  </a:lnTo>
                  <a:close/>
                </a:path>
              </a:pathLst>
            </a:custGeom>
            <a:solidFill>
              <a:srgbClr val="EED3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26957" y="3224022"/>
              <a:ext cx="320675" cy="1549400"/>
            </a:xfrm>
            <a:custGeom>
              <a:avLst/>
              <a:gdLst/>
              <a:ahLst/>
              <a:cxnLst/>
              <a:rect l="l" t="t" r="r" b="b"/>
              <a:pathLst>
                <a:path w="320675" h="1549400">
                  <a:moveTo>
                    <a:pt x="160655" y="1549019"/>
                  </a:moveTo>
                  <a:lnTo>
                    <a:pt x="0" y="0"/>
                  </a:lnTo>
                </a:path>
                <a:path w="320675" h="1549400">
                  <a:moveTo>
                    <a:pt x="160020" y="1549019"/>
                  </a:moveTo>
                  <a:lnTo>
                    <a:pt x="320675" y="0"/>
                  </a:lnTo>
                </a:path>
              </a:pathLst>
            </a:custGeom>
            <a:ln w="19812">
              <a:solidFill>
                <a:srgbClr val="0EC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97952" y="2045208"/>
              <a:ext cx="1178560" cy="1178560"/>
            </a:xfrm>
            <a:custGeom>
              <a:avLst/>
              <a:gdLst/>
              <a:ahLst/>
              <a:cxnLst/>
              <a:rect l="l" t="t" r="r" b="b"/>
              <a:pathLst>
                <a:path w="1178559" h="1178560">
                  <a:moveTo>
                    <a:pt x="1178052" y="0"/>
                  </a:moveTo>
                  <a:lnTo>
                    <a:pt x="0" y="0"/>
                  </a:lnTo>
                  <a:lnTo>
                    <a:pt x="0" y="1178052"/>
                  </a:lnTo>
                  <a:lnTo>
                    <a:pt x="1178052" y="1178052"/>
                  </a:lnTo>
                  <a:lnTo>
                    <a:pt x="1178052" y="0"/>
                  </a:lnTo>
                  <a:close/>
                </a:path>
              </a:pathLst>
            </a:custGeom>
            <a:solidFill>
              <a:srgbClr val="0EC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78966" y="4451096"/>
            <a:ext cx="1701800" cy="960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7375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發燒</a:t>
            </a:r>
            <a:endParaRPr sz="2400">
              <a:latin typeface="Noto Sans CJK JP Medium"/>
              <a:cs typeface="Noto Sans CJK JP Medium"/>
            </a:endParaRPr>
          </a:p>
          <a:p>
            <a:pPr marL="546100" marR="5080" indent="-533400">
              <a:lnSpc>
                <a:spcPct val="120000"/>
              </a:lnSpc>
              <a:spcBef>
                <a:spcPts val="1025"/>
              </a:spcBef>
            </a:pPr>
            <a:r>
              <a:rPr sz="1200" dirty="0">
                <a:solidFill>
                  <a:srgbClr val="A6A6A6"/>
                </a:solidFill>
                <a:latin typeface="Droid Sans Fallback"/>
                <a:cs typeface="Droid Sans Fallback"/>
              </a:rPr>
              <a:t>臨床上有發現無發燒個案 確診案例</a:t>
            </a:r>
            <a:endParaRPr sz="1200">
              <a:latin typeface="Droid Sans Fallback"/>
              <a:cs typeface="Droid Sans Fallb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13528" y="4877816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咳嗽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6705" y="4877816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呼吸困難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96504" y="4842193"/>
            <a:ext cx="1244600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24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疲勞</a:t>
            </a:r>
            <a:endParaRPr sz="2400">
              <a:latin typeface="Noto Sans CJK JP Medium"/>
              <a:cs typeface="Noto Sans CJK JP Medium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4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四肢痠痛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298185" y="418846"/>
            <a:ext cx="22631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臨床症狀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9472016" y="1697101"/>
            <a:ext cx="1418590" cy="3098800"/>
            <a:chOff x="9472016" y="1697101"/>
            <a:chExt cx="1418590" cy="3098800"/>
          </a:xfrm>
        </p:grpSpPr>
        <p:sp>
          <p:nvSpPr>
            <p:cNvPr id="17" name="object 17"/>
            <p:cNvSpPr/>
            <p:nvPr/>
          </p:nvSpPr>
          <p:spPr>
            <a:xfrm>
              <a:off x="10141458" y="3236214"/>
              <a:ext cx="160655" cy="1549400"/>
            </a:xfrm>
            <a:custGeom>
              <a:avLst/>
              <a:gdLst/>
              <a:ahLst/>
              <a:cxnLst/>
              <a:rect l="l" t="t" r="r" b="b"/>
              <a:pathLst>
                <a:path w="160654" h="1549400">
                  <a:moveTo>
                    <a:pt x="160655" y="1549019"/>
                  </a:moveTo>
                  <a:lnTo>
                    <a:pt x="0" y="0"/>
                  </a:lnTo>
                </a:path>
              </a:pathLst>
            </a:custGeom>
            <a:ln w="19811">
              <a:solidFill>
                <a:srgbClr val="EED3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03002" y="3236214"/>
              <a:ext cx="160655" cy="1549400"/>
            </a:xfrm>
            <a:custGeom>
              <a:avLst/>
              <a:gdLst/>
              <a:ahLst/>
              <a:cxnLst/>
              <a:rect l="l" t="t" r="r" b="b"/>
              <a:pathLst>
                <a:path w="160654" h="1549400">
                  <a:moveTo>
                    <a:pt x="0" y="1549019"/>
                  </a:moveTo>
                  <a:lnTo>
                    <a:pt x="160654" y="0"/>
                  </a:lnTo>
                </a:path>
              </a:pathLst>
            </a:custGeom>
            <a:ln w="19812">
              <a:solidFill>
                <a:srgbClr val="EED3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12452" y="2055876"/>
              <a:ext cx="1178560" cy="1179830"/>
            </a:xfrm>
            <a:custGeom>
              <a:avLst/>
              <a:gdLst/>
              <a:ahLst/>
              <a:cxnLst/>
              <a:rect l="l" t="t" r="r" b="b"/>
              <a:pathLst>
                <a:path w="1178559" h="1179830">
                  <a:moveTo>
                    <a:pt x="1178052" y="0"/>
                  </a:moveTo>
                  <a:lnTo>
                    <a:pt x="0" y="0"/>
                  </a:lnTo>
                  <a:lnTo>
                    <a:pt x="0" y="1179576"/>
                  </a:lnTo>
                  <a:lnTo>
                    <a:pt x="1178052" y="1179576"/>
                  </a:lnTo>
                  <a:lnTo>
                    <a:pt x="1178052" y="0"/>
                  </a:lnTo>
                  <a:close/>
                </a:path>
              </a:pathLst>
            </a:custGeom>
            <a:solidFill>
              <a:srgbClr val="EED3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57460" y="2383536"/>
              <a:ext cx="288290" cy="524510"/>
            </a:xfrm>
            <a:custGeom>
              <a:avLst/>
              <a:gdLst/>
              <a:ahLst/>
              <a:cxnLst/>
              <a:rect l="l" t="t" r="r" b="b"/>
              <a:pathLst>
                <a:path w="288290" h="524510">
                  <a:moveTo>
                    <a:pt x="234055" y="258190"/>
                  </a:moveTo>
                  <a:lnTo>
                    <a:pt x="147955" y="258190"/>
                  </a:lnTo>
                  <a:lnTo>
                    <a:pt x="85598" y="508634"/>
                  </a:lnTo>
                  <a:lnTo>
                    <a:pt x="85598" y="524255"/>
                  </a:lnTo>
                  <a:lnTo>
                    <a:pt x="108966" y="524255"/>
                  </a:lnTo>
                  <a:lnTo>
                    <a:pt x="116713" y="516381"/>
                  </a:lnTo>
                  <a:lnTo>
                    <a:pt x="234055" y="258190"/>
                  </a:lnTo>
                  <a:close/>
                </a:path>
                <a:path w="288290" h="524510">
                  <a:moveTo>
                    <a:pt x="194564" y="0"/>
                  </a:moveTo>
                  <a:lnTo>
                    <a:pt x="77850" y="0"/>
                  </a:lnTo>
                  <a:lnTo>
                    <a:pt x="70104" y="7873"/>
                  </a:lnTo>
                  <a:lnTo>
                    <a:pt x="70104" y="15620"/>
                  </a:lnTo>
                  <a:lnTo>
                    <a:pt x="7747" y="273812"/>
                  </a:lnTo>
                  <a:lnTo>
                    <a:pt x="0" y="273812"/>
                  </a:lnTo>
                  <a:lnTo>
                    <a:pt x="7747" y="281685"/>
                  </a:lnTo>
                  <a:lnTo>
                    <a:pt x="7747" y="289559"/>
                  </a:lnTo>
                  <a:lnTo>
                    <a:pt x="23368" y="289559"/>
                  </a:lnTo>
                  <a:lnTo>
                    <a:pt x="147955" y="258190"/>
                  </a:lnTo>
                  <a:lnTo>
                    <a:pt x="234055" y="258190"/>
                  </a:lnTo>
                  <a:lnTo>
                    <a:pt x="276710" y="164337"/>
                  </a:lnTo>
                  <a:lnTo>
                    <a:pt x="140081" y="164337"/>
                  </a:lnTo>
                  <a:lnTo>
                    <a:pt x="194564" y="23494"/>
                  </a:lnTo>
                  <a:lnTo>
                    <a:pt x="194564" y="0"/>
                  </a:lnTo>
                  <a:close/>
                </a:path>
                <a:path w="288290" h="524510">
                  <a:moveTo>
                    <a:pt x="272415" y="132968"/>
                  </a:moveTo>
                  <a:lnTo>
                    <a:pt x="264668" y="132968"/>
                  </a:lnTo>
                  <a:lnTo>
                    <a:pt x="264668" y="140842"/>
                  </a:lnTo>
                  <a:lnTo>
                    <a:pt x="140081" y="164337"/>
                  </a:lnTo>
                  <a:lnTo>
                    <a:pt x="276710" y="164337"/>
                  </a:lnTo>
                  <a:lnTo>
                    <a:pt x="280289" y="156463"/>
                  </a:lnTo>
                  <a:lnTo>
                    <a:pt x="288036" y="148716"/>
                  </a:lnTo>
                  <a:lnTo>
                    <a:pt x="280289" y="148716"/>
                  </a:lnTo>
                  <a:lnTo>
                    <a:pt x="280289" y="140842"/>
                  </a:lnTo>
                  <a:lnTo>
                    <a:pt x="272415" y="1329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831324" y="2171700"/>
              <a:ext cx="946403" cy="9631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472016" y="1697101"/>
              <a:ext cx="621030" cy="696595"/>
            </a:xfrm>
            <a:custGeom>
              <a:avLst/>
              <a:gdLst/>
              <a:ahLst/>
              <a:cxnLst/>
              <a:rect l="l" t="t" r="r" b="b"/>
              <a:pathLst>
                <a:path w="621029" h="696594">
                  <a:moveTo>
                    <a:pt x="156996" y="0"/>
                  </a:moveTo>
                  <a:lnTo>
                    <a:pt x="27837" y="260476"/>
                  </a:lnTo>
                  <a:lnTo>
                    <a:pt x="10575" y="304539"/>
                  </a:lnTo>
                  <a:lnTo>
                    <a:pt x="1401" y="349916"/>
                  </a:lnTo>
                  <a:lnTo>
                    <a:pt x="0" y="395783"/>
                  </a:lnTo>
                  <a:lnTo>
                    <a:pt x="6054" y="441312"/>
                  </a:lnTo>
                  <a:lnTo>
                    <a:pt x="19249" y="485679"/>
                  </a:lnTo>
                  <a:lnTo>
                    <a:pt x="39267" y="528057"/>
                  </a:lnTo>
                  <a:lnTo>
                    <a:pt x="65793" y="567621"/>
                  </a:lnTo>
                  <a:lnTo>
                    <a:pt x="98510" y="603543"/>
                  </a:lnTo>
                  <a:lnTo>
                    <a:pt x="137102" y="634999"/>
                  </a:lnTo>
                  <a:lnTo>
                    <a:pt x="181253" y="661162"/>
                  </a:lnTo>
                  <a:lnTo>
                    <a:pt x="228786" y="680473"/>
                  </a:lnTo>
                  <a:lnTo>
                    <a:pt x="277171" y="692167"/>
                  </a:lnTo>
                  <a:lnTo>
                    <a:pt x="325558" y="696487"/>
                  </a:lnTo>
                  <a:lnTo>
                    <a:pt x="373100" y="693680"/>
                  </a:lnTo>
                  <a:lnTo>
                    <a:pt x="418950" y="683990"/>
                  </a:lnTo>
                  <a:lnTo>
                    <a:pt x="462258" y="667663"/>
                  </a:lnTo>
                  <a:lnTo>
                    <a:pt x="502176" y="644944"/>
                  </a:lnTo>
                  <a:lnTo>
                    <a:pt x="537857" y="616080"/>
                  </a:lnTo>
                  <a:lnTo>
                    <a:pt x="568453" y="581314"/>
                  </a:lnTo>
                  <a:lnTo>
                    <a:pt x="593114" y="540892"/>
                  </a:lnTo>
                  <a:lnTo>
                    <a:pt x="610377" y="496834"/>
                  </a:lnTo>
                  <a:lnTo>
                    <a:pt x="619551" y="451466"/>
                  </a:lnTo>
                  <a:lnTo>
                    <a:pt x="620952" y="405614"/>
                  </a:lnTo>
                  <a:lnTo>
                    <a:pt x="614897" y="360101"/>
                  </a:lnTo>
                  <a:lnTo>
                    <a:pt x="601703" y="315753"/>
                  </a:lnTo>
                  <a:lnTo>
                    <a:pt x="581684" y="273394"/>
                  </a:lnTo>
                  <a:lnTo>
                    <a:pt x="555158" y="233848"/>
                  </a:lnTo>
                  <a:lnTo>
                    <a:pt x="522441" y="197940"/>
                  </a:lnTo>
                  <a:lnTo>
                    <a:pt x="483849" y="166494"/>
                  </a:lnTo>
                  <a:lnTo>
                    <a:pt x="439698" y="140335"/>
                  </a:lnTo>
                  <a:lnTo>
                    <a:pt x="156996" y="0"/>
                  </a:lnTo>
                  <a:close/>
                </a:path>
              </a:pathLst>
            </a:custGeom>
            <a:solidFill>
              <a:srgbClr val="CE00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007345" y="4897628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A6A6A6"/>
                </a:solidFill>
                <a:latin typeface="Noto Sans CJK JP Medium"/>
                <a:cs typeface="Noto Sans CJK JP Medium"/>
              </a:rPr>
              <a:t>腹瀉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90023" y="1933448"/>
            <a:ext cx="401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3%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301977" y="1684274"/>
            <a:ext cx="6757034" cy="2717165"/>
            <a:chOff x="2301977" y="1684274"/>
            <a:chExt cx="6757034" cy="2717165"/>
          </a:xfrm>
        </p:grpSpPr>
        <p:sp>
          <p:nvSpPr>
            <p:cNvPr id="26" name="object 26"/>
            <p:cNvSpPr/>
            <p:nvPr/>
          </p:nvSpPr>
          <p:spPr>
            <a:xfrm>
              <a:off x="2379218" y="2855722"/>
              <a:ext cx="257810" cy="1536065"/>
            </a:xfrm>
            <a:custGeom>
              <a:avLst/>
              <a:gdLst/>
              <a:ahLst/>
              <a:cxnLst/>
              <a:rect l="l" t="t" r="r" b="b"/>
              <a:pathLst>
                <a:path w="257810" h="1536064">
                  <a:moveTo>
                    <a:pt x="0" y="1535938"/>
                  </a:moveTo>
                  <a:lnTo>
                    <a:pt x="257301" y="0"/>
                  </a:lnTo>
                </a:path>
              </a:pathLst>
            </a:custGeom>
            <a:ln w="19050">
              <a:solidFill>
                <a:srgbClr val="EED3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79218" y="2941320"/>
              <a:ext cx="567055" cy="1450340"/>
            </a:xfrm>
            <a:custGeom>
              <a:avLst/>
              <a:gdLst/>
              <a:ahLst/>
              <a:cxnLst/>
              <a:rect l="l" t="t" r="r" b="b"/>
              <a:pathLst>
                <a:path w="567055" h="1450339">
                  <a:moveTo>
                    <a:pt x="0" y="1450340"/>
                  </a:moveTo>
                  <a:lnTo>
                    <a:pt x="567055" y="0"/>
                  </a:lnTo>
                </a:path>
              </a:pathLst>
            </a:custGeom>
            <a:ln w="19050">
              <a:solidFill>
                <a:srgbClr val="EED3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68524" y="2130552"/>
              <a:ext cx="952500" cy="10073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17136" y="2116836"/>
              <a:ext cx="4541520" cy="10546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01977" y="1684274"/>
              <a:ext cx="621030" cy="696595"/>
            </a:xfrm>
            <a:custGeom>
              <a:avLst/>
              <a:gdLst/>
              <a:ahLst/>
              <a:cxnLst/>
              <a:rect l="l" t="t" r="r" b="b"/>
              <a:pathLst>
                <a:path w="621030" h="696594">
                  <a:moveTo>
                    <a:pt x="157123" y="0"/>
                  </a:moveTo>
                  <a:lnTo>
                    <a:pt x="27837" y="260350"/>
                  </a:lnTo>
                  <a:lnTo>
                    <a:pt x="10575" y="304443"/>
                  </a:lnTo>
                  <a:lnTo>
                    <a:pt x="1401" y="349838"/>
                  </a:lnTo>
                  <a:lnTo>
                    <a:pt x="0" y="395712"/>
                  </a:lnTo>
                  <a:lnTo>
                    <a:pt x="6054" y="441240"/>
                  </a:lnTo>
                  <a:lnTo>
                    <a:pt x="19249" y="485600"/>
                  </a:lnTo>
                  <a:lnTo>
                    <a:pt x="39267" y="527967"/>
                  </a:lnTo>
                  <a:lnTo>
                    <a:pt x="65793" y="567518"/>
                  </a:lnTo>
                  <a:lnTo>
                    <a:pt x="98510" y="603428"/>
                  </a:lnTo>
                  <a:lnTo>
                    <a:pt x="137102" y="634875"/>
                  </a:lnTo>
                  <a:lnTo>
                    <a:pt x="181253" y="661034"/>
                  </a:lnTo>
                  <a:lnTo>
                    <a:pt x="228821" y="680377"/>
                  </a:lnTo>
                  <a:lnTo>
                    <a:pt x="277232" y="692090"/>
                  </a:lnTo>
                  <a:lnTo>
                    <a:pt x="325638" y="696419"/>
                  </a:lnTo>
                  <a:lnTo>
                    <a:pt x="373192" y="693616"/>
                  </a:lnTo>
                  <a:lnTo>
                    <a:pt x="419045" y="683926"/>
                  </a:lnTo>
                  <a:lnTo>
                    <a:pt x="462349" y="667600"/>
                  </a:lnTo>
                  <a:lnTo>
                    <a:pt x="502256" y="644885"/>
                  </a:lnTo>
                  <a:lnTo>
                    <a:pt x="537918" y="616030"/>
                  </a:lnTo>
                  <a:lnTo>
                    <a:pt x="568487" y="581283"/>
                  </a:lnTo>
                  <a:lnTo>
                    <a:pt x="593114" y="540892"/>
                  </a:lnTo>
                  <a:lnTo>
                    <a:pt x="610380" y="496830"/>
                  </a:lnTo>
                  <a:lnTo>
                    <a:pt x="619563" y="451453"/>
                  </a:lnTo>
                  <a:lnTo>
                    <a:pt x="620976" y="405586"/>
                  </a:lnTo>
                  <a:lnTo>
                    <a:pt x="614934" y="360057"/>
                  </a:lnTo>
                  <a:lnTo>
                    <a:pt x="601750" y="315690"/>
                  </a:lnTo>
                  <a:lnTo>
                    <a:pt x="581739" y="273312"/>
                  </a:lnTo>
                  <a:lnTo>
                    <a:pt x="555214" y="233748"/>
                  </a:lnTo>
                  <a:lnTo>
                    <a:pt x="522490" y="197826"/>
                  </a:lnTo>
                  <a:lnTo>
                    <a:pt x="483880" y="166370"/>
                  </a:lnTo>
                  <a:lnTo>
                    <a:pt x="439698" y="140207"/>
                  </a:lnTo>
                  <a:lnTo>
                    <a:pt x="157123" y="0"/>
                  </a:lnTo>
                  <a:close/>
                </a:path>
              </a:pathLst>
            </a:custGeom>
            <a:solidFill>
              <a:srgbClr val="CE00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331847" y="1879473"/>
            <a:ext cx="554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98%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71029" y="1682369"/>
            <a:ext cx="621030" cy="696595"/>
          </a:xfrm>
          <a:custGeom>
            <a:avLst/>
            <a:gdLst/>
            <a:ahLst/>
            <a:cxnLst/>
            <a:rect l="l" t="t" r="r" b="b"/>
            <a:pathLst>
              <a:path w="621029" h="696594">
                <a:moveTo>
                  <a:pt x="156996" y="0"/>
                </a:moveTo>
                <a:lnTo>
                  <a:pt x="27837" y="260350"/>
                </a:lnTo>
                <a:lnTo>
                  <a:pt x="10575" y="304443"/>
                </a:lnTo>
                <a:lnTo>
                  <a:pt x="1401" y="349838"/>
                </a:lnTo>
                <a:lnTo>
                  <a:pt x="0" y="395712"/>
                </a:lnTo>
                <a:lnTo>
                  <a:pt x="6054" y="441240"/>
                </a:lnTo>
                <a:lnTo>
                  <a:pt x="19249" y="485600"/>
                </a:lnTo>
                <a:lnTo>
                  <a:pt x="39267" y="527967"/>
                </a:lnTo>
                <a:lnTo>
                  <a:pt x="65793" y="567518"/>
                </a:lnTo>
                <a:lnTo>
                  <a:pt x="98510" y="603428"/>
                </a:lnTo>
                <a:lnTo>
                  <a:pt x="137102" y="634875"/>
                </a:lnTo>
                <a:lnTo>
                  <a:pt x="181253" y="661035"/>
                </a:lnTo>
                <a:lnTo>
                  <a:pt x="228786" y="680377"/>
                </a:lnTo>
                <a:lnTo>
                  <a:pt x="277171" y="692090"/>
                </a:lnTo>
                <a:lnTo>
                  <a:pt x="325558" y="696419"/>
                </a:lnTo>
                <a:lnTo>
                  <a:pt x="373100" y="693616"/>
                </a:lnTo>
                <a:lnTo>
                  <a:pt x="418950" y="683926"/>
                </a:lnTo>
                <a:lnTo>
                  <a:pt x="462258" y="667600"/>
                </a:lnTo>
                <a:lnTo>
                  <a:pt x="502176" y="644885"/>
                </a:lnTo>
                <a:lnTo>
                  <a:pt x="537857" y="616030"/>
                </a:lnTo>
                <a:lnTo>
                  <a:pt x="568453" y="581283"/>
                </a:lnTo>
                <a:lnTo>
                  <a:pt x="593114" y="540893"/>
                </a:lnTo>
                <a:lnTo>
                  <a:pt x="610377" y="496799"/>
                </a:lnTo>
                <a:lnTo>
                  <a:pt x="619551" y="451404"/>
                </a:lnTo>
                <a:lnTo>
                  <a:pt x="620952" y="405530"/>
                </a:lnTo>
                <a:lnTo>
                  <a:pt x="614897" y="360002"/>
                </a:lnTo>
                <a:lnTo>
                  <a:pt x="601703" y="315642"/>
                </a:lnTo>
                <a:lnTo>
                  <a:pt x="581684" y="273275"/>
                </a:lnTo>
                <a:lnTo>
                  <a:pt x="555158" y="233724"/>
                </a:lnTo>
                <a:lnTo>
                  <a:pt x="522441" y="197814"/>
                </a:lnTo>
                <a:lnTo>
                  <a:pt x="483849" y="166367"/>
                </a:lnTo>
                <a:lnTo>
                  <a:pt x="439698" y="140208"/>
                </a:lnTo>
                <a:lnTo>
                  <a:pt x="156996" y="0"/>
                </a:lnTo>
                <a:close/>
              </a:path>
            </a:pathLst>
          </a:custGeom>
          <a:solidFill>
            <a:srgbClr val="CE00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01153" y="1877695"/>
            <a:ext cx="554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44%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72582" y="1682369"/>
            <a:ext cx="621030" cy="696595"/>
          </a:xfrm>
          <a:custGeom>
            <a:avLst/>
            <a:gdLst/>
            <a:ahLst/>
            <a:cxnLst/>
            <a:rect l="l" t="t" r="r" b="b"/>
            <a:pathLst>
              <a:path w="621029" h="696594">
                <a:moveTo>
                  <a:pt x="157123" y="0"/>
                </a:moveTo>
                <a:lnTo>
                  <a:pt x="27837" y="260350"/>
                </a:lnTo>
                <a:lnTo>
                  <a:pt x="10575" y="304443"/>
                </a:lnTo>
                <a:lnTo>
                  <a:pt x="1401" y="349838"/>
                </a:lnTo>
                <a:lnTo>
                  <a:pt x="0" y="395712"/>
                </a:lnTo>
                <a:lnTo>
                  <a:pt x="6054" y="441240"/>
                </a:lnTo>
                <a:lnTo>
                  <a:pt x="19249" y="485600"/>
                </a:lnTo>
                <a:lnTo>
                  <a:pt x="39267" y="527967"/>
                </a:lnTo>
                <a:lnTo>
                  <a:pt x="65793" y="567518"/>
                </a:lnTo>
                <a:lnTo>
                  <a:pt x="98510" y="603428"/>
                </a:lnTo>
                <a:lnTo>
                  <a:pt x="137102" y="634875"/>
                </a:lnTo>
                <a:lnTo>
                  <a:pt x="181253" y="661035"/>
                </a:lnTo>
                <a:lnTo>
                  <a:pt x="228786" y="680377"/>
                </a:lnTo>
                <a:lnTo>
                  <a:pt x="277171" y="692090"/>
                </a:lnTo>
                <a:lnTo>
                  <a:pt x="325558" y="696419"/>
                </a:lnTo>
                <a:lnTo>
                  <a:pt x="373100" y="693616"/>
                </a:lnTo>
                <a:lnTo>
                  <a:pt x="418950" y="683926"/>
                </a:lnTo>
                <a:lnTo>
                  <a:pt x="462258" y="667600"/>
                </a:lnTo>
                <a:lnTo>
                  <a:pt x="502176" y="644885"/>
                </a:lnTo>
                <a:lnTo>
                  <a:pt x="537857" y="616030"/>
                </a:lnTo>
                <a:lnTo>
                  <a:pt x="568453" y="581283"/>
                </a:lnTo>
                <a:lnTo>
                  <a:pt x="593114" y="540893"/>
                </a:lnTo>
                <a:lnTo>
                  <a:pt x="610377" y="496799"/>
                </a:lnTo>
                <a:lnTo>
                  <a:pt x="619551" y="451404"/>
                </a:lnTo>
                <a:lnTo>
                  <a:pt x="620952" y="405530"/>
                </a:lnTo>
                <a:lnTo>
                  <a:pt x="614897" y="360002"/>
                </a:lnTo>
                <a:lnTo>
                  <a:pt x="601703" y="315642"/>
                </a:lnTo>
                <a:lnTo>
                  <a:pt x="581684" y="273275"/>
                </a:lnTo>
                <a:lnTo>
                  <a:pt x="555158" y="233724"/>
                </a:lnTo>
                <a:lnTo>
                  <a:pt x="522441" y="197814"/>
                </a:lnTo>
                <a:lnTo>
                  <a:pt x="483849" y="166367"/>
                </a:lnTo>
                <a:lnTo>
                  <a:pt x="439698" y="140208"/>
                </a:lnTo>
                <a:lnTo>
                  <a:pt x="157123" y="0"/>
                </a:lnTo>
                <a:close/>
              </a:path>
            </a:pathLst>
          </a:custGeom>
          <a:solidFill>
            <a:srgbClr val="CE00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902578" y="1877695"/>
            <a:ext cx="554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55%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119728" y="1684274"/>
            <a:ext cx="621030" cy="696595"/>
          </a:xfrm>
          <a:custGeom>
            <a:avLst/>
            <a:gdLst/>
            <a:ahLst/>
            <a:cxnLst/>
            <a:rect l="l" t="t" r="r" b="b"/>
            <a:pathLst>
              <a:path w="621029" h="696594">
                <a:moveTo>
                  <a:pt x="156996" y="0"/>
                </a:moveTo>
                <a:lnTo>
                  <a:pt x="27837" y="260350"/>
                </a:lnTo>
                <a:lnTo>
                  <a:pt x="10575" y="304443"/>
                </a:lnTo>
                <a:lnTo>
                  <a:pt x="1401" y="349838"/>
                </a:lnTo>
                <a:lnTo>
                  <a:pt x="0" y="395712"/>
                </a:lnTo>
                <a:lnTo>
                  <a:pt x="6054" y="441240"/>
                </a:lnTo>
                <a:lnTo>
                  <a:pt x="19249" y="485600"/>
                </a:lnTo>
                <a:lnTo>
                  <a:pt x="39267" y="527967"/>
                </a:lnTo>
                <a:lnTo>
                  <a:pt x="65793" y="567518"/>
                </a:lnTo>
                <a:lnTo>
                  <a:pt x="98510" y="603428"/>
                </a:lnTo>
                <a:lnTo>
                  <a:pt x="137102" y="634875"/>
                </a:lnTo>
                <a:lnTo>
                  <a:pt x="181253" y="661034"/>
                </a:lnTo>
                <a:lnTo>
                  <a:pt x="228786" y="680377"/>
                </a:lnTo>
                <a:lnTo>
                  <a:pt x="277171" y="692090"/>
                </a:lnTo>
                <a:lnTo>
                  <a:pt x="325558" y="696419"/>
                </a:lnTo>
                <a:lnTo>
                  <a:pt x="373100" y="693616"/>
                </a:lnTo>
                <a:lnTo>
                  <a:pt x="418950" y="683926"/>
                </a:lnTo>
                <a:lnTo>
                  <a:pt x="462258" y="667600"/>
                </a:lnTo>
                <a:lnTo>
                  <a:pt x="502176" y="644885"/>
                </a:lnTo>
                <a:lnTo>
                  <a:pt x="537857" y="616030"/>
                </a:lnTo>
                <a:lnTo>
                  <a:pt x="568453" y="581283"/>
                </a:lnTo>
                <a:lnTo>
                  <a:pt x="593114" y="540892"/>
                </a:lnTo>
                <a:lnTo>
                  <a:pt x="610377" y="496830"/>
                </a:lnTo>
                <a:lnTo>
                  <a:pt x="619551" y="451453"/>
                </a:lnTo>
                <a:lnTo>
                  <a:pt x="620952" y="405586"/>
                </a:lnTo>
                <a:lnTo>
                  <a:pt x="614897" y="360057"/>
                </a:lnTo>
                <a:lnTo>
                  <a:pt x="601703" y="315690"/>
                </a:lnTo>
                <a:lnTo>
                  <a:pt x="581684" y="273312"/>
                </a:lnTo>
                <a:lnTo>
                  <a:pt x="555158" y="233748"/>
                </a:lnTo>
                <a:lnTo>
                  <a:pt x="522441" y="197826"/>
                </a:lnTo>
                <a:lnTo>
                  <a:pt x="483849" y="166370"/>
                </a:lnTo>
                <a:lnTo>
                  <a:pt x="439698" y="140207"/>
                </a:lnTo>
                <a:lnTo>
                  <a:pt x="156996" y="0"/>
                </a:lnTo>
                <a:close/>
              </a:path>
            </a:pathLst>
          </a:custGeom>
          <a:solidFill>
            <a:srgbClr val="CE00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49597" y="1879473"/>
            <a:ext cx="554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76%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984735" y="6568440"/>
            <a:ext cx="576580" cy="504825"/>
          </a:xfrm>
          <a:custGeom>
            <a:avLst/>
            <a:gdLst/>
            <a:ahLst/>
            <a:cxnLst/>
            <a:rect l="l" t="t" r="r" b="b"/>
            <a:pathLst>
              <a:path w="576579" h="504825">
                <a:moveTo>
                  <a:pt x="288036" y="0"/>
                </a:moveTo>
                <a:lnTo>
                  <a:pt x="236247" y="4063"/>
                </a:lnTo>
                <a:lnTo>
                  <a:pt x="187509" y="15780"/>
                </a:lnTo>
                <a:lnTo>
                  <a:pt x="142635" y="34436"/>
                </a:lnTo>
                <a:lnTo>
                  <a:pt x="102436" y="59321"/>
                </a:lnTo>
                <a:lnTo>
                  <a:pt x="67724" y="89720"/>
                </a:lnTo>
                <a:lnTo>
                  <a:pt x="39313" y="124922"/>
                </a:lnTo>
                <a:lnTo>
                  <a:pt x="18014" y="164215"/>
                </a:lnTo>
                <a:lnTo>
                  <a:pt x="4638" y="206886"/>
                </a:lnTo>
                <a:lnTo>
                  <a:pt x="0" y="252222"/>
                </a:lnTo>
                <a:lnTo>
                  <a:pt x="4638" y="297557"/>
                </a:lnTo>
                <a:lnTo>
                  <a:pt x="18014" y="340228"/>
                </a:lnTo>
                <a:lnTo>
                  <a:pt x="39313" y="379521"/>
                </a:lnTo>
                <a:lnTo>
                  <a:pt x="67724" y="414723"/>
                </a:lnTo>
                <a:lnTo>
                  <a:pt x="102436" y="445122"/>
                </a:lnTo>
                <a:lnTo>
                  <a:pt x="142635" y="470007"/>
                </a:lnTo>
                <a:lnTo>
                  <a:pt x="187509" y="488663"/>
                </a:lnTo>
                <a:lnTo>
                  <a:pt x="236247" y="500380"/>
                </a:lnTo>
                <a:lnTo>
                  <a:pt x="288036" y="504444"/>
                </a:lnTo>
                <a:lnTo>
                  <a:pt x="339824" y="500380"/>
                </a:lnTo>
                <a:lnTo>
                  <a:pt x="388562" y="488663"/>
                </a:lnTo>
                <a:lnTo>
                  <a:pt x="433436" y="470007"/>
                </a:lnTo>
                <a:lnTo>
                  <a:pt x="473635" y="445122"/>
                </a:lnTo>
                <a:lnTo>
                  <a:pt x="508347" y="414723"/>
                </a:lnTo>
                <a:lnTo>
                  <a:pt x="536758" y="379521"/>
                </a:lnTo>
                <a:lnTo>
                  <a:pt x="558057" y="340228"/>
                </a:lnTo>
                <a:lnTo>
                  <a:pt x="571433" y="297557"/>
                </a:lnTo>
                <a:lnTo>
                  <a:pt x="576072" y="252222"/>
                </a:lnTo>
                <a:lnTo>
                  <a:pt x="571433" y="206886"/>
                </a:lnTo>
                <a:lnTo>
                  <a:pt x="558057" y="164215"/>
                </a:lnTo>
                <a:lnTo>
                  <a:pt x="536758" y="124922"/>
                </a:lnTo>
                <a:lnTo>
                  <a:pt x="508347" y="89720"/>
                </a:lnTo>
                <a:lnTo>
                  <a:pt x="473635" y="59321"/>
                </a:lnTo>
                <a:lnTo>
                  <a:pt x="433436" y="34436"/>
                </a:lnTo>
                <a:lnTo>
                  <a:pt x="388562" y="15780"/>
                </a:lnTo>
                <a:lnTo>
                  <a:pt x="339824" y="4063"/>
                </a:lnTo>
                <a:lnTo>
                  <a:pt x="288036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51687" y="5519928"/>
            <a:ext cx="5085715" cy="1424940"/>
          </a:xfrm>
          <a:prstGeom prst="rect">
            <a:avLst/>
          </a:prstGeom>
          <a:solidFill>
            <a:srgbClr val="0EC6D2"/>
          </a:solidFill>
        </p:spPr>
        <p:txBody>
          <a:bodyPr vert="horz" wrap="square" lIns="0" tIns="6985" rIns="0" bIns="0" rtlCol="0">
            <a:spAutoFit/>
          </a:bodyPr>
          <a:lstStyle/>
          <a:p>
            <a:pPr marL="91440" marR="160655">
              <a:lnSpc>
                <a:spcPct val="120000"/>
              </a:lnSpc>
              <a:spcBef>
                <a:spcPts val="55"/>
              </a:spcBef>
            </a:pPr>
            <a:r>
              <a:rPr sz="2400" dirty="0">
                <a:solidFill>
                  <a:srgbClr val="FFFFFF"/>
                </a:solidFill>
                <a:latin typeface="Droid Sans Fallback"/>
                <a:cs typeface="Droid Sans Fallback"/>
              </a:rPr>
              <a:t>中央流行疫情指</a:t>
            </a:r>
            <a:r>
              <a:rPr sz="2400" spc="-5" dirty="0">
                <a:solidFill>
                  <a:srgbClr val="FFFFFF"/>
                </a:solidFill>
                <a:latin typeface="Droid Sans Fallback"/>
                <a:cs typeface="Droid Sans Fallback"/>
              </a:rPr>
              <a:t>揮</a:t>
            </a:r>
            <a:r>
              <a:rPr sz="2400" dirty="0">
                <a:solidFill>
                  <a:srgbClr val="FFFFFF"/>
                </a:solidFill>
                <a:latin typeface="Droid Sans Fallback"/>
                <a:cs typeface="Droid Sans Fallback"/>
              </a:rPr>
              <a:t>中心定義發燒：  耳溫</a:t>
            </a:r>
            <a:r>
              <a:rPr sz="2400" spc="-1085" dirty="0">
                <a:solidFill>
                  <a:srgbClr val="FFFFFF"/>
                </a:solidFill>
                <a:latin typeface="UKIJ CJK"/>
                <a:cs typeface="UKIJ CJK"/>
              </a:rPr>
              <a:t>≧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38</a:t>
            </a:r>
            <a:r>
              <a:rPr sz="2400" spc="-440" dirty="0">
                <a:solidFill>
                  <a:srgbClr val="FFFFFF"/>
                </a:solidFill>
                <a:latin typeface="DejaVu Sans"/>
                <a:cs typeface="DejaVu Sans"/>
              </a:rPr>
              <a:t>∘</a:t>
            </a:r>
            <a:r>
              <a:rPr sz="2400" spc="-16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400" dirty="0">
                <a:solidFill>
                  <a:srgbClr val="FFFFFF"/>
                </a:solidFill>
                <a:latin typeface="Droid Sans Fallback"/>
                <a:cs typeface="Droid Sans Fallback"/>
              </a:rPr>
              <a:t>；額溫</a:t>
            </a:r>
            <a:r>
              <a:rPr sz="2400" spc="-1085" dirty="0">
                <a:solidFill>
                  <a:srgbClr val="FFFFFF"/>
                </a:solidFill>
                <a:latin typeface="UKIJ CJK"/>
                <a:cs typeface="UKIJ CJK"/>
              </a:rPr>
              <a:t>≧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2400" spc="-55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2400" spc="-14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400" spc="-204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2400" spc="-440" dirty="0">
                <a:solidFill>
                  <a:srgbClr val="FFFFFF"/>
                </a:solidFill>
                <a:latin typeface="DejaVu Sans"/>
                <a:cs typeface="DejaVu Sans"/>
              </a:rPr>
              <a:t>∘</a:t>
            </a:r>
            <a:r>
              <a:rPr sz="2400" spc="-16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400" dirty="0">
                <a:solidFill>
                  <a:srgbClr val="FFFFFF"/>
                </a:solidFill>
                <a:latin typeface="Droid Sans Fallback"/>
                <a:cs typeface="Droid Sans Fallback"/>
              </a:rPr>
              <a:t>者，須以耳 </a:t>
            </a:r>
            <a:r>
              <a:rPr sz="2400" spc="-5" dirty="0">
                <a:solidFill>
                  <a:srgbClr val="FFFFFF"/>
                </a:solidFill>
                <a:latin typeface="Droid Sans Fallback"/>
                <a:cs typeface="Droid Sans Fallback"/>
              </a:rPr>
              <a:t>溫再測量</a:t>
            </a:r>
            <a:endParaRPr sz="2400">
              <a:latin typeface="Droid Sans Fallback"/>
              <a:cs typeface="Droid Sans Fallbac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177648" y="6714083"/>
            <a:ext cx="192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fld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858115" cy="7233284"/>
            <a:chOff x="1523" y="0"/>
            <a:chExt cx="12858115" cy="7233284"/>
          </a:xfrm>
        </p:grpSpPr>
        <p:sp>
          <p:nvSpPr>
            <p:cNvPr id="3" name="object 3"/>
            <p:cNvSpPr/>
            <p:nvPr/>
          </p:nvSpPr>
          <p:spPr>
            <a:xfrm>
              <a:off x="5106923" y="3368040"/>
              <a:ext cx="996950" cy="996950"/>
            </a:xfrm>
            <a:custGeom>
              <a:avLst/>
              <a:gdLst/>
              <a:ahLst/>
              <a:cxnLst/>
              <a:rect l="l" t="t" r="r" b="b"/>
              <a:pathLst>
                <a:path w="996950" h="996950">
                  <a:moveTo>
                    <a:pt x="0" y="498348"/>
                  </a:moveTo>
                  <a:lnTo>
                    <a:pt x="2281" y="450357"/>
                  </a:lnTo>
                  <a:lnTo>
                    <a:pt x="8986" y="403656"/>
                  </a:lnTo>
                  <a:lnTo>
                    <a:pt x="19906" y="358453"/>
                  </a:lnTo>
                  <a:lnTo>
                    <a:pt x="34832" y="314959"/>
                  </a:lnTo>
                  <a:lnTo>
                    <a:pt x="53555" y="273381"/>
                  </a:lnTo>
                  <a:lnTo>
                    <a:pt x="75866" y="233929"/>
                  </a:lnTo>
                  <a:lnTo>
                    <a:pt x="101556" y="196812"/>
                  </a:lnTo>
                  <a:lnTo>
                    <a:pt x="130416" y="162238"/>
                  </a:lnTo>
                  <a:lnTo>
                    <a:pt x="162238" y="130416"/>
                  </a:lnTo>
                  <a:lnTo>
                    <a:pt x="196812" y="101556"/>
                  </a:lnTo>
                  <a:lnTo>
                    <a:pt x="233929" y="75866"/>
                  </a:lnTo>
                  <a:lnTo>
                    <a:pt x="273381" y="53555"/>
                  </a:lnTo>
                  <a:lnTo>
                    <a:pt x="314959" y="34832"/>
                  </a:lnTo>
                  <a:lnTo>
                    <a:pt x="358453" y="19906"/>
                  </a:lnTo>
                  <a:lnTo>
                    <a:pt x="403656" y="8986"/>
                  </a:lnTo>
                  <a:lnTo>
                    <a:pt x="450357" y="2281"/>
                  </a:lnTo>
                  <a:lnTo>
                    <a:pt x="498348" y="0"/>
                  </a:lnTo>
                  <a:lnTo>
                    <a:pt x="546338" y="2281"/>
                  </a:lnTo>
                  <a:lnTo>
                    <a:pt x="593039" y="8986"/>
                  </a:lnTo>
                  <a:lnTo>
                    <a:pt x="638242" y="19906"/>
                  </a:lnTo>
                  <a:lnTo>
                    <a:pt x="681736" y="34832"/>
                  </a:lnTo>
                  <a:lnTo>
                    <a:pt x="723314" y="53555"/>
                  </a:lnTo>
                  <a:lnTo>
                    <a:pt x="762766" y="75866"/>
                  </a:lnTo>
                  <a:lnTo>
                    <a:pt x="799883" y="101556"/>
                  </a:lnTo>
                  <a:lnTo>
                    <a:pt x="834457" y="130416"/>
                  </a:lnTo>
                  <a:lnTo>
                    <a:pt x="866279" y="162238"/>
                  </a:lnTo>
                  <a:lnTo>
                    <a:pt x="895139" y="196812"/>
                  </a:lnTo>
                  <a:lnTo>
                    <a:pt x="920829" y="233929"/>
                  </a:lnTo>
                  <a:lnTo>
                    <a:pt x="943140" y="273381"/>
                  </a:lnTo>
                  <a:lnTo>
                    <a:pt x="961863" y="314959"/>
                  </a:lnTo>
                  <a:lnTo>
                    <a:pt x="976789" y="358453"/>
                  </a:lnTo>
                  <a:lnTo>
                    <a:pt x="987709" y="403656"/>
                  </a:lnTo>
                  <a:lnTo>
                    <a:pt x="994414" y="450357"/>
                  </a:lnTo>
                  <a:lnTo>
                    <a:pt x="996696" y="498348"/>
                  </a:lnTo>
                  <a:lnTo>
                    <a:pt x="994414" y="546338"/>
                  </a:lnTo>
                  <a:lnTo>
                    <a:pt x="987709" y="593039"/>
                  </a:lnTo>
                  <a:lnTo>
                    <a:pt x="976789" y="638242"/>
                  </a:lnTo>
                  <a:lnTo>
                    <a:pt x="961863" y="681736"/>
                  </a:lnTo>
                  <a:lnTo>
                    <a:pt x="943140" y="723314"/>
                  </a:lnTo>
                  <a:lnTo>
                    <a:pt x="920829" y="762766"/>
                  </a:lnTo>
                  <a:lnTo>
                    <a:pt x="895139" y="799883"/>
                  </a:lnTo>
                  <a:lnTo>
                    <a:pt x="866279" y="834457"/>
                  </a:lnTo>
                  <a:lnTo>
                    <a:pt x="834457" y="866279"/>
                  </a:lnTo>
                  <a:lnTo>
                    <a:pt x="799883" y="895139"/>
                  </a:lnTo>
                  <a:lnTo>
                    <a:pt x="762766" y="920829"/>
                  </a:lnTo>
                  <a:lnTo>
                    <a:pt x="723314" y="943140"/>
                  </a:lnTo>
                  <a:lnTo>
                    <a:pt x="681736" y="961863"/>
                  </a:lnTo>
                  <a:lnTo>
                    <a:pt x="638242" y="976789"/>
                  </a:lnTo>
                  <a:lnTo>
                    <a:pt x="593039" y="987709"/>
                  </a:lnTo>
                  <a:lnTo>
                    <a:pt x="546338" y="994414"/>
                  </a:lnTo>
                  <a:lnTo>
                    <a:pt x="498348" y="996695"/>
                  </a:lnTo>
                  <a:lnTo>
                    <a:pt x="450357" y="994414"/>
                  </a:lnTo>
                  <a:lnTo>
                    <a:pt x="403656" y="987709"/>
                  </a:lnTo>
                  <a:lnTo>
                    <a:pt x="358453" y="976789"/>
                  </a:lnTo>
                  <a:lnTo>
                    <a:pt x="314959" y="961863"/>
                  </a:lnTo>
                  <a:lnTo>
                    <a:pt x="273381" y="943140"/>
                  </a:lnTo>
                  <a:lnTo>
                    <a:pt x="233929" y="920829"/>
                  </a:lnTo>
                  <a:lnTo>
                    <a:pt x="196812" y="895139"/>
                  </a:lnTo>
                  <a:lnTo>
                    <a:pt x="162238" y="866279"/>
                  </a:lnTo>
                  <a:lnTo>
                    <a:pt x="130416" y="834457"/>
                  </a:lnTo>
                  <a:lnTo>
                    <a:pt x="101556" y="799883"/>
                  </a:lnTo>
                  <a:lnTo>
                    <a:pt x="75866" y="762766"/>
                  </a:lnTo>
                  <a:lnTo>
                    <a:pt x="53555" y="723314"/>
                  </a:lnTo>
                  <a:lnTo>
                    <a:pt x="34832" y="681736"/>
                  </a:lnTo>
                  <a:lnTo>
                    <a:pt x="19906" y="638242"/>
                  </a:lnTo>
                  <a:lnTo>
                    <a:pt x="8986" y="593039"/>
                  </a:lnTo>
                  <a:lnTo>
                    <a:pt x="2281" y="546338"/>
                  </a:lnTo>
                  <a:lnTo>
                    <a:pt x="0" y="498348"/>
                  </a:lnTo>
                  <a:close/>
                </a:path>
              </a:pathLst>
            </a:custGeom>
            <a:ln w="12191">
              <a:solidFill>
                <a:srgbClr val="0EC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97985" y="3271266"/>
              <a:ext cx="969644" cy="1191895"/>
            </a:xfrm>
            <a:custGeom>
              <a:avLst/>
              <a:gdLst/>
              <a:ahLst/>
              <a:cxnLst/>
              <a:rect l="l" t="t" r="r" b="b"/>
              <a:pathLst>
                <a:path w="969645" h="1191895">
                  <a:moveTo>
                    <a:pt x="373379" y="0"/>
                  </a:moveTo>
                  <a:lnTo>
                    <a:pt x="422246" y="1975"/>
                  </a:lnTo>
                  <a:lnTo>
                    <a:pt x="470025" y="7800"/>
                  </a:lnTo>
                  <a:lnTo>
                    <a:pt x="516564" y="17320"/>
                  </a:lnTo>
                  <a:lnTo>
                    <a:pt x="561709" y="30382"/>
                  </a:lnTo>
                  <a:lnTo>
                    <a:pt x="605307" y="46833"/>
                  </a:lnTo>
                  <a:lnTo>
                    <a:pt x="647205" y="66519"/>
                  </a:lnTo>
                  <a:lnTo>
                    <a:pt x="687248" y="89286"/>
                  </a:lnTo>
                  <a:lnTo>
                    <a:pt x="725283" y="114982"/>
                  </a:lnTo>
                  <a:lnTo>
                    <a:pt x="761158" y="143453"/>
                  </a:lnTo>
                  <a:lnTo>
                    <a:pt x="794718" y="174545"/>
                  </a:lnTo>
                  <a:lnTo>
                    <a:pt x="825810" y="208105"/>
                  </a:lnTo>
                  <a:lnTo>
                    <a:pt x="854281" y="243980"/>
                  </a:lnTo>
                  <a:lnTo>
                    <a:pt x="879977" y="282015"/>
                  </a:lnTo>
                  <a:lnTo>
                    <a:pt x="902744" y="322058"/>
                  </a:lnTo>
                  <a:lnTo>
                    <a:pt x="922430" y="363956"/>
                  </a:lnTo>
                  <a:lnTo>
                    <a:pt x="938881" y="407554"/>
                  </a:lnTo>
                  <a:lnTo>
                    <a:pt x="951943" y="452699"/>
                  </a:lnTo>
                  <a:lnTo>
                    <a:pt x="961463" y="499238"/>
                  </a:lnTo>
                  <a:lnTo>
                    <a:pt x="967288" y="547017"/>
                  </a:lnTo>
                  <a:lnTo>
                    <a:pt x="969263" y="595884"/>
                  </a:lnTo>
                  <a:lnTo>
                    <a:pt x="967288" y="644750"/>
                  </a:lnTo>
                  <a:lnTo>
                    <a:pt x="961463" y="692529"/>
                  </a:lnTo>
                  <a:lnTo>
                    <a:pt x="951943" y="739068"/>
                  </a:lnTo>
                  <a:lnTo>
                    <a:pt x="938881" y="784213"/>
                  </a:lnTo>
                  <a:lnTo>
                    <a:pt x="922430" y="827811"/>
                  </a:lnTo>
                  <a:lnTo>
                    <a:pt x="902744" y="869709"/>
                  </a:lnTo>
                  <a:lnTo>
                    <a:pt x="879977" y="909752"/>
                  </a:lnTo>
                  <a:lnTo>
                    <a:pt x="854281" y="947787"/>
                  </a:lnTo>
                  <a:lnTo>
                    <a:pt x="825810" y="983662"/>
                  </a:lnTo>
                  <a:lnTo>
                    <a:pt x="794718" y="1017222"/>
                  </a:lnTo>
                  <a:lnTo>
                    <a:pt x="761158" y="1048314"/>
                  </a:lnTo>
                  <a:lnTo>
                    <a:pt x="725283" y="1076785"/>
                  </a:lnTo>
                  <a:lnTo>
                    <a:pt x="687248" y="1102481"/>
                  </a:lnTo>
                  <a:lnTo>
                    <a:pt x="647205" y="1125248"/>
                  </a:lnTo>
                  <a:lnTo>
                    <a:pt x="605307" y="1144934"/>
                  </a:lnTo>
                  <a:lnTo>
                    <a:pt x="561709" y="1161385"/>
                  </a:lnTo>
                  <a:lnTo>
                    <a:pt x="516564" y="1174447"/>
                  </a:lnTo>
                  <a:lnTo>
                    <a:pt x="470025" y="1183967"/>
                  </a:lnTo>
                  <a:lnTo>
                    <a:pt x="422246" y="1189792"/>
                  </a:lnTo>
                  <a:lnTo>
                    <a:pt x="373379" y="1191768"/>
                  </a:lnTo>
                  <a:lnTo>
                    <a:pt x="371855" y="1191768"/>
                  </a:lnTo>
                  <a:lnTo>
                    <a:pt x="370331" y="1191768"/>
                  </a:lnTo>
                  <a:lnTo>
                    <a:pt x="368680" y="1191768"/>
                  </a:lnTo>
                </a:path>
                <a:path w="969645" h="1191895">
                  <a:moveTo>
                    <a:pt x="0" y="0"/>
                  </a:moveTo>
                  <a:lnTo>
                    <a:pt x="378078" y="0"/>
                  </a:lnTo>
                </a:path>
                <a:path w="969645" h="1191895">
                  <a:moveTo>
                    <a:pt x="0" y="1191768"/>
                  </a:moveTo>
                  <a:lnTo>
                    <a:pt x="378078" y="1191768"/>
                  </a:lnTo>
                </a:path>
              </a:pathLst>
            </a:custGeom>
            <a:ln w="19812">
              <a:solidFill>
                <a:srgbClr val="0EC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10740" y="3005328"/>
              <a:ext cx="1908175" cy="504825"/>
            </a:xfrm>
            <a:custGeom>
              <a:avLst/>
              <a:gdLst/>
              <a:ahLst/>
              <a:cxnLst/>
              <a:rect l="l" t="t" r="r" b="b"/>
              <a:pathLst>
                <a:path w="1908175" h="504825">
                  <a:moveTo>
                    <a:pt x="1823974" y="0"/>
                  </a:moveTo>
                  <a:lnTo>
                    <a:pt x="84074" y="0"/>
                  </a:lnTo>
                  <a:lnTo>
                    <a:pt x="51327" y="6600"/>
                  </a:lnTo>
                  <a:lnTo>
                    <a:pt x="24606" y="24606"/>
                  </a:lnTo>
                  <a:lnTo>
                    <a:pt x="6600" y="51327"/>
                  </a:lnTo>
                  <a:lnTo>
                    <a:pt x="0" y="84074"/>
                  </a:lnTo>
                  <a:lnTo>
                    <a:pt x="0" y="420370"/>
                  </a:lnTo>
                  <a:lnTo>
                    <a:pt x="6600" y="453116"/>
                  </a:lnTo>
                  <a:lnTo>
                    <a:pt x="24606" y="479837"/>
                  </a:lnTo>
                  <a:lnTo>
                    <a:pt x="51327" y="497843"/>
                  </a:lnTo>
                  <a:lnTo>
                    <a:pt x="84074" y="504443"/>
                  </a:lnTo>
                  <a:lnTo>
                    <a:pt x="1823974" y="504443"/>
                  </a:lnTo>
                  <a:lnTo>
                    <a:pt x="1856720" y="497843"/>
                  </a:lnTo>
                  <a:lnTo>
                    <a:pt x="1883441" y="479837"/>
                  </a:lnTo>
                  <a:lnTo>
                    <a:pt x="1901447" y="453116"/>
                  </a:lnTo>
                  <a:lnTo>
                    <a:pt x="1908048" y="420370"/>
                  </a:lnTo>
                  <a:lnTo>
                    <a:pt x="1908048" y="84074"/>
                  </a:lnTo>
                  <a:lnTo>
                    <a:pt x="1901447" y="51327"/>
                  </a:lnTo>
                  <a:lnTo>
                    <a:pt x="1883441" y="24606"/>
                  </a:lnTo>
                  <a:lnTo>
                    <a:pt x="1856720" y="6600"/>
                  </a:lnTo>
                  <a:lnTo>
                    <a:pt x="1823974" y="0"/>
                  </a:lnTo>
                  <a:close/>
                </a:path>
              </a:pathLst>
            </a:custGeom>
            <a:solidFill>
              <a:srgbClr val="0EC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20188" y="3018282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戴口罩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4444" y="3604260"/>
            <a:ext cx="3816350" cy="1092835"/>
          </a:xfrm>
          <a:custGeom>
            <a:avLst/>
            <a:gdLst/>
            <a:ahLst/>
            <a:cxnLst/>
            <a:rect l="l" t="t" r="r" b="b"/>
            <a:pathLst>
              <a:path w="3816350" h="1092835">
                <a:moveTo>
                  <a:pt x="3514344" y="672338"/>
                </a:moveTo>
                <a:lnTo>
                  <a:pt x="3507740" y="639597"/>
                </a:lnTo>
                <a:lnTo>
                  <a:pt x="3489731" y="612876"/>
                </a:lnTo>
                <a:lnTo>
                  <a:pt x="3463010" y="594868"/>
                </a:lnTo>
                <a:lnTo>
                  <a:pt x="3430270" y="588264"/>
                </a:lnTo>
                <a:lnTo>
                  <a:pt x="1690370" y="588264"/>
                </a:lnTo>
                <a:lnTo>
                  <a:pt x="1657616" y="594868"/>
                </a:lnTo>
                <a:lnTo>
                  <a:pt x="1630895" y="612876"/>
                </a:lnTo>
                <a:lnTo>
                  <a:pt x="1612887" y="639597"/>
                </a:lnTo>
                <a:lnTo>
                  <a:pt x="1606296" y="672338"/>
                </a:lnTo>
                <a:lnTo>
                  <a:pt x="1606296" y="1008634"/>
                </a:lnTo>
                <a:lnTo>
                  <a:pt x="1612887" y="1041387"/>
                </a:lnTo>
                <a:lnTo>
                  <a:pt x="1630895" y="1068108"/>
                </a:lnTo>
                <a:lnTo>
                  <a:pt x="1657616" y="1086116"/>
                </a:lnTo>
                <a:lnTo>
                  <a:pt x="1690370" y="1092708"/>
                </a:lnTo>
                <a:lnTo>
                  <a:pt x="3430270" y="1092708"/>
                </a:lnTo>
                <a:lnTo>
                  <a:pt x="3463010" y="1086116"/>
                </a:lnTo>
                <a:lnTo>
                  <a:pt x="3489731" y="1068108"/>
                </a:lnTo>
                <a:lnTo>
                  <a:pt x="3507740" y="1041387"/>
                </a:lnTo>
                <a:lnTo>
                  <a:pt x="3514344" y="1008634"/>
                </a:lnTo>
                <a:lnTo>
                  <a:pt x="3514344" y="672338"/>
                </a:lnTo>
                <a:close/>
              </a:path>
              <a:path w="3816350" h="1092835">
                <a:moveTo>
                  <a:pt x="3816096" y="84074"/>
                </a:moveTo>
                <a:lnTo>
                  <a:pt x="3809492" y="51333"/>
                </a:lnTo>
                <a:lnTo>
                  <a:pt x="3791483" y="24612"/>
                </a:lnTo>
                <a:lnTo>
                  <a:pt x="3764762" y="6604"/>
                </a:lnTo>
                <a:lnTo>
                  <a:pt x="3732022" y="0"/>
                </a:lnTo>
                <a:lnTo>
                  <a:pt x="84074" y="0"/>
                </a:lnTo>
                <a:lnTo>
                  <a:pt x="51346" y="6604"/>
                </a:lnTo>
                <a:lnTo>
                  <a:pt x="24625" y="24612"/>
                </a:lnTo>
                <a:lnTo>
                  <a:pt x="6604" y="51333"/>
                </a:lnTo>
                <a:lnTo>
                  <a:pt x="0" y="84074"/>
                </a:lnTo>
                <a:lnTo>
                  <a:pt x="0" y="420370"/>
                </a:lnTo>
                <a:lnTo>
                  <a:pt x="6604" y="453123"/>
                </a:lnTo>
                <a:lnTo>
                  <a:pt x="24625" y="479844"/>
                </a:lnTo>
                <a:lnTo>
                  <a:pt x="51346" y="497852"/>
                </a:lnTo>
                <a:lnTo>
                  <a:pt x="84074" y="504444"/>
                </a:lnTo>
                <a:lnTo>
                  <a:pt x="3732022" y="504444"/>
                </a:lnTo>
                <a:lnTo>
                  <a:pt x="3764762" y="497852"/>
                </a:lnTo>
                <a:lnTo>
                  <a:pt x="3791483" y="479844"/>
                </a:lnTo>
                <a:lnTo>
                  <a:pt x="3809492" y="453123"/>
                </a:lnTo>
                <a:lnTo>
                  <a:pt x="3816096" y="420370"/>
                </a:lnTo>
                <a:lnTo>
                  <a:pt x="3816096" y="84074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3112" y="3617214"/>
            <a:ext cx="4494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81195" algn="l"/>
              </a:tabLst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減少出入人多封閉地</a:t>
            </a:r>
            <a:r>
              <a:rPr sz="2800" b="0" strike="sngStrike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方	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41879" y="4205732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環境通風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339330" y="3040380"/>
            <a:ext cx="4347210" cy="1691639"/>
            <a:chOff x="7339330" y="3040380"/>
            <a:chExt cx="4347210" cy="1691639"/>
          </a:xfrm>
        </p:grpSpPr>
        <p:sp>
          <p:nvSpPr>
            <p:cNvPr id="11" name="object 11"/>
            <p:cNvSpPr/>
            <p:nvPr/>
          </p:nvSpPr>
          <p:spPr>
            <a:xfrm>
              <a:off x="7345680" y="3375660"/>
              <a:ext cx="998219" cy="996950"/>
            </a:xfrm>
            <a:custGeom>
              <a:avLst/>
              <a:gdLst/>
              <a:ahLst/>
              <a:cxnLst/>
              <a:rect l="l" t="t" r="r" b="b"/>
              <a:pathLst>
                <a:path w="998220" h="996950">
                  <a:moveTo>
                    <a:pt x="0" y="498348"/>
                  </a:moveTo>
                  <a:lnTo>
                    <a:pt x="2285" y="450357"/>
                  </a:lnTo>
                  <a:lnTo>
                    <a:pt x="9001" y="403656"/>
                  </a:lnTo>
                  <a:lnTo>
                    <a:pt x="19940" y="358453"/>
                  </a:lnTo>
                  <a:lnTo>
                    <a:pt x="34891" y="314959"/>
                  </a:lnTo>
                  <a:lnTo>
                    <a:pt x="53644" y="273381"/>
                  </a:lnTo>
                  <a:lnTo>
                    <a:pt x="75992" y="233929"/>
                  </a:lnTo>
                  <a:lnTo>
                    <a:pt x="101723" y="196812"/>
                  </a:lnTo>
                  <a:lnTo>
                    <a:pt x="130630" y="162238"/>
                  </a:lnTo>
                  <a:lnTo>
                    <a:pt x="162502" y="130416"/>
                  </a:lnTo>
                  <a:lnTo>
                    <a:pt x="197130" y="101556"/>
                  </a:lnTo>
                  <a:lnTo>
                    <a:pt x="234305" y="75866"/>
                  </a:lnTo>
                  <a:lnTo>
                    <a:pt x="273817" y="53555"/>
                  </a:lnTo>
                  <a:lnTo>
                    <a:pt x="315457" y="34832"/>
                  </a:lnTo>
                  <a:lnTo>
                    <a:pt x="359016" y="19906"/>
                  </a:lnTo>
                  <a:lnTo>
                    <a:pt x="404284" y="8986"/>
                  </a:lnTo>
                  <a:lnTo>
                    <a:pt x="451051" y="2281"/>
                  </a:lnTo>
                  <a:lnTo>
                    <a:pt x="499110" y="0"/>
                  </a:lnTo>
                  <a:lnTo>
                    <a:pt x="547168" y="2281"/>
                  </a:lnTo>
                  <a:lnTo>
                    <a:pt x="593935" y="8986"/>
                  </a:lnTo>
                  <a:lnTo>
                    <a:pt x="639203" y="19906"/>
                  </a:lnTo>
                  <a:lnTo>
                    <a:pt x="682762" y="34832"/>
                  </a:lnTo>
                  <a:lnTo>
                    <a:pt x="724402" y="53555"/>
                  </a:lnTo>
                  <a:lnTo>
                    <a:pt x="763914" y="75866"/>
                  </a:lnTo>
                  <a:lnTo>
                    <a:pt x="801089" y="101556"/>
                  </a:lnTo>
                  <a:lnTo>
                    <a:pt x="835717" y="130416"/>
                  </a:lnTo>
                  <a:lnTo>
                    <a:pt x="867589" y="162238"/>
                  </a:lnTo>
                  <a:lnTo>
                    <a:pt x="896496" y="196812"/>
                  </a:lnTo>
                  <a:lnTo>
                    <a:pt x="922227" y="233929"/>
                  </a:lnTo>
                  <a:lnTo>
                    <a:pt x="944575" y="273381"/>
                  </a:lnTo>
                  <a:lnTo>
                    <a:pt x="963328" y="314959"/>
                  </a:lnTo>
                  <a:lnTo>
                    <a:pt x="978279" y="358453"/>
                  </a:lnTo>
                  <a:lnTo>
                    <a:pt x="989218" y="403656"/>
                  </a:lnTo>
                  <a:lnTo>
                    <a:pt x="995934" y="450357"/>
                  </a:lnTo>
                  <a:lnTo>
                    <a:pt x="998220" y="498348"/>
                  </a:lnTo>
                  <a:lnTo>
                    <a:pt x="995934" y="546338"/>
                  </a:lnTo>
                  <a:lnTo>
                    <a:pt x="989218" y="593039"/>
                  </a:lnTo>
                  <a:lnTo>
                    <a:pt x="978279" y="638242"/>
                  </a:lnTo>
                  <a:lnTo>
                    <a:pt x="963328" y="681736"/>
                  </a:lnTo>
                  <a:lnTo>
                    <a:pt x="944575" y="723314"/>
                  </a:lnTo>
                  <a:lnTo>
                    <a:pt x="922227" y="762766"/>
                  </a:lnTo>
                  <a:lnTo>
                    <a:pt x="896496" y="799883"/>
                  </a:lnTo>
                  <a:lnTo>
                    <a:pt x="867589" y="834457"/>
                  </a:lnTo>
                  <a:lnTo>
                    <a:pt x="835717" y="866279"/>
                  </a:lnTo>
                  <a:lnTo>
                    <a:pt x="801089" y="895139"/>
                  </a:lnTo>
                  <a:lnTo>
                    <a:pt x="763914" y="920829"/>
                  </a:lnTo>
                  <a:lnTo>
                    <a:pt x="724402" y="943140"/>
                  </a:lnTo>
                  <a:lnTo>
                    <a:pt x="682762" y="961863"/>
                  </a:lnTo>
                  <a:lnTo>
                    <a:pt x="639203" y="976789"/>
                  </a:lnTo>
                  <a:lnTo>
                    <a:pt x="593935" y="987709"/>
                  </a:lnTo>
                  <a:lnTo>
                    <a:pt x="547168" y="994414"/>
                  </a:lnTo>
                  <a:lnTo>
                    <a:pt x="499110" y="996696"/>
                  </a:lnTo>
                  <a:lnTo>
                    <a:pt x="451051" y="994414"/>
                  </a:lnTo>
                  <a:lnTo>
                    <a:pt x="404284" y="987709"/>
                  </a:lnTo>
                  <a:lnTo>
                    <a:pt x="359016" y="976789"/>
                  </a:lnTo>
                  <a:lnTo>
                    <a:pt x="315457" y="961863"/>
                  </a:lnTo>
                  <a:lnTo>
                    <a:pt x="273817" y="943140"/>
                  </a:lnTo>
                  <a:lnTo>
                    <a:pt x="234305" y="920829"/>
                  </a:lnTo>
                  <a:lnTo>
                    <a:pt x="197130" y="895139"/>
                  </a:lnTo>
                  <a:lnTo>
                    <a:pt x="162502" y="866279"/>
                  </a:lnTo>
                  <a:lnTo>
                    <a:pt x="130630" y="834457"/>
                  </a:lnTo>
                  <a:lnTo>
                    <a:pt x="101723" y="799883"/>
                  </a:lnTo>
                  <a:lnTo>
                    <a:pt x="75992" y="762766"/>
                  </a:lnTo>
                  <a:lnTo>
                    <a:pt x="53644" y="723314"/>
                  </a:lnTo>
                  <a:lnTo>
                    <a:pt x="34891" y="681736"/>
                  </a:lnTo>
                  <a:lnTo>
                    <a:pt x="19940" y="638242"/>
                  </a:lnTo>
                  <a:lnTo>
                    <a:pt x="9001" y="593039"/>
                  </a:lnTo>
                  <a:lnTo>
                    <a:pt x="2285" y="546338"/>
                  </a:lnTo>
                  <a:lnTo>
                    <a:pt x="0" y="498348"/>
                  </a:lnTo>
                  <a:close/>
                </a:path>
              </a:pathLst>
            </a:custGeom>
            <a:ln w="12192">
              <a:solidFill>
                <a:srgbClr val="EED3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35518" y="3271266"/>
              <a:ext cx="1450975" cy="1191895"/>
            </a:xfrm>
            <a:custGeom>
              <a:avLst/>
              <a:gdLst/>
              <a:ahLst/>
              <a:cxnLst/>
              <a:rect l="l" t="t" r="r" b="b"/>
              <a:pathLst>
                <a:path w="1450975" h="1191895">
                  <a:moveTo>
                    <a:pt x="0" y="595884"/>
                  </a:moveTo>
                  <a:lnTo>
                    <a:pt x="1406778" y="595884"/>
                  </a:lnTo>
                </a:path>
                <a:path w="1450975" h="1191895">
                  <a:moveTo>
                    <a:pt x="1076705" y="1191768"/>
                  </a:moveTo>
                  <a:lnTo>
                    <a:pt x="1027896" y="1189792"/>
                  </a:lnTo>
                  <a:lnTo>
                    <a:pt x="980174" y="1183967"/>
                  </a:lnTo>
                  <a:lnTo>
                    <a:pt x="933691" y="1174447"/>
                  </a:lnTo>
                  <a:lnTo>
                    <a:pt x="888601" y="1161385"/>
                  </a:lnTo>
                  <a:lnTo>
                    <a:pt x="845057" y="1144934"/>
                  </a:lnTo>
                  <a:lnTo>
                    <a:pt x="803213" y="1125248"/>
                  </a:lnTo>
                  <a:lnTo>
                    <a:pt x="763221" y="1102481"/>
                  </a:lnTo>
                  <a:lnTo>
                    <a:pt x="725235" y="1076785"/>
                  </a:lnTo>
                  <a:lnTo>
                    <a:pt x="689407" y="1048314"/>
                  </a:lnTo>
                  <a:lnTo>
                    <a:pt x="655891" y="1017222"/>
                  </a:lnTo>
                  <a:lnTo>
                    <a:pt x="624840" y="983662"/>
                  </a:lnTo>
                  <a:lnTo>
                    <a:pt x="596408" y="947787"/>
                  </a:lnTo>
                  <a:lnTo>
                    <a:pt x="570747" y="909752"/>
                  </a:lnTo>
                  <a:lnTo>
                    <a:pt x="548010" y="869709"/>
                  </a:lnTo>
                  <a:lnTo>
                    <a:pt x="528351" y="827811"/>
                  </a:lnTo>
                  <a:lnTo>
                    <a:pt x="511923" y="784213"/>
                  </a:lnTo>
                  <a:lnTo>
                    <a:pt x="498879" y="739068"/>
                  </a:lnTo>
                  <a:lnTo>
                    <a:pt x="489373" y="692529"/>
                  </a:lnTo>
                  <a:lnTo>
                    <a:pt x="483556" y="644750"/>
                  </a:lnTo>
                  <a:lnTo>
                    <a:pt x="481583" y="595884"/>
                  </a:lnTo>
                  <a:lnTo>
                    <a:pt x="483556" y="547017"/>
                  </a:lnTo>
                  <a:lnTo>
                    <a:pt x="489373" y="499238"/>
                  </a:lnTo>
                  <a:lnTo>
                    <a:pt x="498879" y="452699"/>
                  </a:lnTo>
                  <a:lnTo>
                    <a:pt x="511923" y="407554"/>
                  </a:lnTo>
                  <a:lnTo>
                    <a:pt x="528351" y="363956"/>
                  </a:lnTo>
                  <a:lnTo>
                    <a:pt x="548010" y="322058"/>
                  </a:lnTo>
                  <a:lnTo>
                    <a:pt x="570747" y="282015"/>
                  </a:lnTo>
                  <a:lnTo>
                    <a:pt x="596408" y="243980"/>
                  </a:lnTo>
                  <a:lnTo>
                    <a:pt x="624840" y="208105"/>
                  </a:lnTo>
                  <a:lnTo>
                    <a:pt x="655891" y="174545"/>
                  </a:lnTo>
                  <a:lnTo>
                    <a:pt x="689407" y="143453"/>
                  </a:lnTo>
                  <a:lnTo>
                    <a:pt x="725235" y="114982"/>
                  </a:lnTo>
                  <a:lnTo>
                    <a:pt x="763221" y="89286"/>
                  </a:lnTo>
                  <a:lnTo>
                    <a:pt x="803213" y="66519"/>
                  </a:lnTo>
                  <a:lnTo>
                    <a:pt x="845058" y="46833"/>
                  </a:lnTo>
                  <a:lnTo>
                    <a:pt x="888601" y="30382"/>
                  </a:lnTo>
                  <a:lnTo>
                    <a:pt x="933691" y="17320"/>
                  </a:lnTo>
                  <a:lnTo>
                    <a:pt x="980174" y="7800"/>
                  </a:lnTo>
                  <a:lnTo>
                    <a:pt x="1027896" y="1975"/>
                  </a:lnTo>
                  <a:lnTo>
                    <a:pt x="1076705" y="0"/>
                  </a:lnTo>
                  <a:lnTo>
                    <a:pt x="1078229" y="0"/>
                  </a:lnTo>
                  <a:lnTo>
                    <a:pt x="1079753" y="0"/>
                  </a:lnTo>
                  <a:lnTo>
                    <a:pt x="1081404" y="0"/>
                  </a:lnTo>
                </a:path>
                <a:path w="1450975" h="1191895">
                  <a:moveTo>
                    <a:pt x="1450975" y="1191768"/>
                  </a:moveTo>
                  <a:lnTo>
                    <a:pt x="1072896" y="1191768"/>
                  </a:lnTo>
                </a:path>
                <a:path w="1450975" h="1191895">
                  <a:moveTo>
                    <a:pt x="1450975" y="0"/>
                  </a:moveTo>
                  <a:lnTo>
                    <a:pt x="1072896" y="0"/>
                  </a:lnTo>
                </a:path>
              </a:pathLst>
            </a:custGeom>
            <a:ln w="19812">
              <a:solidFill>
                <a:srgbClr val="EED3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77984" y="3040380"/>
              <a:ext cx="1908175" cy="1691639"/>
            </a:xfrm>
            <a:custGeom>
              <a:avLst/>
              <a:gdLst/>
              <a:ahLst/>
              <a:cxnLst/>
              <a:rect l="l" t="t" r="r" b="b"/>
              <a:pathLst>
                <a:path w="1908175" h="1691639">
                  <a:moveTo>
                    <a:pt x="1908048" y="1271270"/>
                  </a:moveTo>
                  <a:lnTo>
                    <a:pt x="1901444" y="1238529"/>
                  </a:lnTo>
                  <a:lnTo>
                    <a:pt x="1883435" y="1211808"/>
                  </a:lnTo>
                  <a:lnTo>
                    <a:pt x="1856714" y="1193800"/>
                  </a:lnTo>
                  <a:lnTo>
                    <a:pt x="1823974" y="1187196"/>
                  </a:lnTo>
                  <a:lnTo>
                    <a:pt x="84074" y="1187196"/>
                  </a:lnTo>
                  <a:lnTo>
                    <a:pt x="51320" y="1193800"/>
                  </a:lnTo>
                  <a:lnTo>
                    <a:pt x="24599" y="1211808"/>
                  </a:lnTo>
                  <a:lnTo>
                    <a:pt x="6591" y="1238529"/>
                  </a:lnTo>
                  <a:lnTo>
                    <a:pt x="0" y="1271270"/>
                  </a:lnTo>
                  <a:lnTo>
                    <a:pt x="0" y="1607566"/>
                  </a:lnTo>
                  <a:lnTo>
                    <a:pt x="6591" y="1640319"/>
                  </a:lnTo>
                  <a:lnTo>
                    <a:pt x="24599" y="1667040"/>
                  </a:lnTo>
                  <a:lnTo>
                    <a:pt x="51320" y="1685048"/>
                  </a:lnTo>
                  <a:lnTo>
                    <a:pt x="84074" y="1691640"/>
                  </a:lnTo>
                  <a:lnTo>
                    <a:pt x="1823974" y="1691640"/>
                  </a:lnTo>
                  <a:lnTo>
                    <a:pt x="1856714" y="1685048"/>
                  </a:lnTo>
                  <a:lnTo>
                    <a:pt x="1883435" y="1667040"/>
                  </a:lnTo>
                  <a:lnTo>
                    <a:pt x="1901444" y="1640319"/>
                  </a:lnTo>
                  <a:lnTo>
                    <a:pt x="1908048" y="1607566"/>
                  </a:lnTo>
                  <a:lnTo>
                    <a:pt x="1908048" y="1271270"/>
                  </a:lnTo>
                  <a:close/>
                </a:path>
                <a:path w="1908175" h="1691639">
                  <a:moveTo>
                    <a:pt x="1908048" y="683006"/>
                  </a:moveTo>
                  <a:lnTo>
                    <a:pt x="1901444" y="650265"/>
                  </a:lnTo>
                  <a:lnTo>
                    <a:pt x="1883435" y="623544"/>
                  </a:lnTo>
                  <a:lnTo>
                    <a:pt x="1856714" y="605536"/>
                  </a:lnTo>
                  <a:lnTo>
                    <a:pt x="1823974" y="598932"/>
                  </a:lnTo>
                  <a:lnTo>
                    <a:pt x="84074" y="598932"/>
                  </a:lnTo>
                  <a:lnTo>
                    <a:pt x="51320" y="605536"/>
                  </a:lnTo>
                  <a:lnTo>
                    <a:pt x="24599" y="623544"/>
                  </a:lnTo>
                  <a:lnTo>
                    <a:pt x="6591" y="650265"/>
                  </a:lnTo>
                  <a:lnTo>
                    <a:pt x="0" y="683006"/>
                  </a:lnTo>
                  <a:lnTo>
                    <a:pt x="0" y="1019302"/>
                  </a:lnTo>
                  <a:lnTo>
                    <a:pt x="6591" y="1052055"/>
                  </a:lnTo>
                  <a:lnTo>
                    <a:pt x="24599" y="1078776"/>
                  </a:lnTo>
                  <a:lnTo>
                    <a:pt x="51320" y="1096784"/>
                  </a:lnTo>
                  <a:lnTo>
                    <a:pt x="84074" y="1103376"/>
                  </a:lnTo>
                  <a:lnTo>
                    <a:pt x="1823974" y="1103376"/>
                  </a:lnTo>
                  <a:lnTo>
                    <a:pt x="1856714" y="1096784"/>
                  </a:lnTo>
                  <a:lnTo>
                    <a:pt x="1883435" y="1078776"/>
                  </a:lnTo>
                  <a:lnTo>
                    <a:pt x="1901444" y="1052055"/>
                  </a:lnTo>
                  <a:lnTo>
                    <a:pt x="1908048" y="1019302"/>
                  </a:lnTo>
                  <a:lnTo>
                    <a:pt x="1908048" y="683006"/>
                  </a:lnTo>
                  <a:close/>
                </a:path>
                <a:path w="1908175" h="1691639">
                  <a:moveTo>
                    <a:pt x="1908048" y="84074"/>
                  </a:moveTo>
                  <a:lnTo>
                    <a:pt x="1901444" y="51333"/>
                  </a:lnTo>
                  <a:lnTo>
                    <a:pt x="1883435" y="24612"/>
                  </a:lnTo>
                  <a:lnTo>
                    <a:pt x="1856714" y="6604"/>
                  </a:lnTo>
                  <a:lnTo>
                    <a:pt x="1823974" y="0"/>
                  </a:lnTo>
                  <a:lnTo>
                    <a:pt x="84074" y="0"/>
                  </a:lnTo>
                  <a:lnTo>
                    <a:pt x="51320" y="6604"/>
                  </a:lnTo>
                  <a:lnTo>
                    <a:pt x="24599" y="24612"/>
                  </a:lnTo>
                  <a:lnTo>
                    <a:pt x="6591" y="51333"/>
                  </a:lnTo>
                  <a:lnTo>
                    <a:pt x="0" y="84074"/>
                  </a:lnTo>
                  <a:lnTo>
                    <a:pt x="0" y="420370"/>
                  </a:lnTo>
                  <a:lnTo>
                    <a:pt x="6591" y="453123"/>
                  </a:lnTo>
                  <a:lnTo>
                    <a:pt x="24599" y="479844"/>
                  </a:lnTo>
                  <a:lnTo>
                    <a:pt x="51320" y="497852"/>
                  </a:lnTo>
                  <a:lnTo>
                    <a:pt x="84074" y="504444"/>
                  </a:lnTo>
                  <a:lnTo>
                    <a:pt x="1823974" y="504444"/>
                  </a:lnTo>
                  <a:lnTo>
                    <a:pt x="1856714" y="497852"/>
                  </a:lnTo>
                  <a:lnTo>
                    <a:pt x="1883435" y="479844"/>
                  </a:lnTo>
                  <a:lnTo>
                    <a:pt x="1901444" y="453123"/>
                  </a:lnTo>
                  <a:lnTo>
                    <a:pt x="1908048" y="420370"/>
                  </a:lnTo>
                  <a:lnTo>
                    <a:pt x="1908048" y="84074"/>
                  </a:lnTo>
                  <a:close/>
                </a:path>
              </a:pathLst>
            </a:custGeom>
            <a:solidFill>
              <a:srgbClr val="EED3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009758" y="2880512"/>
            <a:ext cx="1445895" cy="18116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90500" marR="5080" indent="-178435">
              <a:lnSpc>
                <a:spcPct val="139100"/>
              </a:lnSpc>
              <a:spcBef>
                <a:spcPts val="140"/>
              </a:spcBef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環境消毒 勤洗手 </a:t>
            </a:r>
            <a:r>
              <a:rPr sz="2800" b="0" spc="-1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乾洗手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271515" y="2674239"/>
            <a:ext cx="3072765" cy="2667000"/>
            <a:chOff x="5271515" y="2674239"/>
            <a:chExt cx="3072765" cy="2667000"/>
          </a:xfrm>
        </p:grpSpPr>
        <p:sp>
          <p:nvSpPr>
            <p:cNvPr id="16" name="object 16"/>
            <p:cNvSpPr/>
            <p:nvPr/>
          </p:nvSpPr>
          <p:spPr>
            <a:xfrm>
              <a:off x="6293611" y="2674239"/>
              <a:ext cx="986790" cy="2667000"/>
            </a:xfrm>
            <a:custGeom>
              <a:avLst/>
              <a:gdLst/>
              <a:ahLst/>
              <a:cxnLst/>
              <a:rect l="l" t="t" r="r" b="b"/>
              <a:pathLst>
                <a:path w="986790" h="2667000">
                  <a:moveTo>
                    <a:pt x="162433" y="0"/>
                  </a:moveTo>
                  <a:lnTo>
                    <a:pt x="2412" y="0"/>
                  </a:lnTo>
                  <a:lnTo>
                    <a:pt x="4016" y="50800"/>
                  </a:lnTo>
                  <a:lnTo>
                    <a:pt x="8762" y="101600"/>
                  </a:lnTo>
                  <a:lnTo>
                    <a:pt x="16554" y="152400"/>
                  </a:lnTo>
                  <a:lnTo>
                    <a:pt x="27297" y="203200"/>
                  </a:lnTo>
                  <a:lnTo>
                    <a:pt x="40894" y="254000"/>
                  </a:lnTo>
                  <a:lnTo>
                    <a:pt x="57250" y="304800"/>
                  </a:lnTo>
                  <a:lnTo>
                    <a:pt x="76268" y="342900"/>
                  </a:lnTo>
                  <a:lnTo>
                    <a:pt x="97853" y="393700"/>
                  </a:lnTo>
                  <a:lnTo>
                    <a:pt x="121908" y="431800"/>
                  </a:lnTo>
                  <a:lnTo>
                    <a:pt x="148338" y="469900"/>
                  </a:lnTo>
                  <a:lnTo>
                    <a:pt x="177047" y="508000"/>
                  </a:lnTo>
                  <a:lnTo>
                    <a:pt x="207938" y="546100"/>
                  </a:lnTo>
                  <a:lnTo>
                    <a:pt x="240916" y="584200"/>
                  </a:lnTo>
                  <a:lnTo>
                    <a:pt x="275884" y="622300"/>
                  </a:lnTo>
                  <a:lnTo>
                    <a:pt x="312747" y="647700"/>
                  </a:lnTo>
                  <a:lnTo>
                    <a:pt x="351409" y="685800"/>
                  </a:lnTo>
                  <a:lnTo>
                    <a:pt x="314564" y="711200"/>
                  </a:lnTo>
                  <a:lnTo>
                    <a:pt x="279679" y="749300"/>
                  </a:lnTo>
                  <a:lnTo>
                    <a:pt x="246839" y="787400"/>
                  </a:lnTo>
                  <a:lnTo>
                    <a:pt x="216130" y="825500"/>
                  </a:lnTo>
                  <a:lnTo>
                    <a:pt x="187640" y="863600"/>
                  </a:lnTo>
                  <a:lnTo>
                    <a:pt x="161453" y="901700"/>
                  </a:lnTo>
                  <a:lnTo>
                    <a:pt x="137657" y="952500"/>
                  </a:lnTo>
                  <a:lnTo>
                    <a:pt x="116337" y="990600"/>
                  </a:lnTo>
                  <a:lnTo>
                    <a:pt x="97580" y="1041400"/>
                  </a:lnTo>
                  <a:lnTo>
                    <a:pt x="81472" y="1079500"/>
                  </a:lnTo>
                  <a:lnTo>
                    <a:pt x="68100" y="1130300"/>
                  </a:lnTo>
                  <a:lnTo>
                    <a:pt x="57549" y="1181100"/>
                  </a:lnTo>
                  <a:lnTo>
                    <a:pt x="49906" y="1231900"/>
                  </a:lnTo>
                  <a:lnTo>
                    <a:pt x="45256" y="1282700"/>
                  </a:lnTo>
                  <a:lnTo>
                    <a:pt x="43687" y="1333500"/>
                  </a:lnTo>
                  <a:lnTo>
                    <a:pt x="45256" y="1384300"/>
                  </a:lnTo>
                  <a:lnTo>
                    <a:pt x="49906" y="1435100"/>
                  </a:lnTo>
                  <a:lnTo>
                    <a:pt x="57549" y="1485900"/>
                  </a:lnTo>
                  <a:lnTo>
                    <a:pt x="68100" y="1536700"/>
                  </a:lnTo>
                  <a:lnTo>
                    <a:pt x="81472" y="1587500"/>
                  </a:lnTo>
                  <a:lnTo>
                    <a:pt x="97580" y="1638300"/>
                  </a:lnTo>
                  <a:lnTo>
                    <a:pt x="116337" y="1676400"/>
                  </a:lnTo>
                  <a:lnTo>
                    <a:pt x="137657" y="1727200"/>
                  </a:lnTo>
                  <a:lnTo>
                    <a:pt x="161453" y="1765300"/>
                  </a:lnTo>
                  <a:lnTo>
                    <a:pt x="187640" y="1803400"/>
                  </a:lnTo>
                  <a:lnTo>
                    <a:pt x="216130" y="1841500"/>
                  </a:lnTo>
                  <a:lnTo>
                    <a:pt x="246839" y="1879600"/>
                  </a:lnTo>
                  <a:lnTo>
                    <a:pt x="279679" y="1917700"/>
                  </a:lnTo>
                  <a:lnTo>
                    <a:pt x="314564" y="1955800"/>
                  </a:lnTo>
                  <a:lnTo>
                    <a:pt x="351409" y="1981200"/>
                  </a:lnTo>
                  <a:lnTo>
                    <a:pt x="312746" y="2019300"/>
                  </a:lnTo>
                  <a:lnTo>
                    <a:pt x="275879" y="2044700"/>
                  </a:lnTo>
                  <a:lnTo>
                    <a:pt x="240900" y="2082800"/>
                  </a:lnTo>
                  <a:lnTo>
                    <a:pt x="207900" y="2120900"/>
                  </a:lnTo>
                  <a:lnTo>
                    <a:pt x="176973" y="2159000"/>
                  </a:lnTo>
                  <a:lnTo>
                    <a:pt x="148211" y="2197100"/>
                  </a:lnTo>
                  <a:lnTo>
                    <a:pt x="121706" y="2235200"/>
                  </a:lnTo>
                  <a:lnTo>
                    <a:pt x="97551" y="2286000"/>
                  </a:lnTo>
                  <a:lnTo>
                    <a:pt x="75839" y="2324100"/>
                  </a:lnTo>
                  <a:lnTo>
                    <a:pt x="56661" y="2374900"/>
                  </a:lnTo>
                  <a:lnTo>
                    <a:pt x="40110" y="2425700"/>
                  </a:lnTo>
                  <a:lnTo>
                    <a:pt x="26279" y="2463800"/>
                  </a:lnTo>
                  <a:lnTo>
                    <a:pt x="15259" y="2514600"/>
                  </a:lnTo>
                  <a:lnTo>
                    <a:pt x="7145" y="2565400"/>
                  </a:lnTo>
                  <a:lnTo>
                    <a:pt x="2028" y="2616200"/>
                  </a:lnTo>
                  <a:lnTo>
                    <a:pt x="0" y="2667000"/>
                  </a:lnTo>
                  <a:lnTo>
                    <a:pt x="164846" y="2667000"/>
                  </a:lnTo>
                  <a:lnTo>
                    <a:pt x="164883" y="2654300"/>
                  </a:lnTo>
                  <a:lnTo>
                    <a:pt x="165147" y="2641600"/>
                  </a:lnTo>
                  <a:lnTo>
                    <a:pt x="165863" y="2616200"/>
                  </a:lnTo>
                  <a:lnTo>
                    <a:pt x="167259" y="2603500"/>
                  </a:lnTo>
                  <a:lnTo>
                    <a:pt x="943871" y="2603500"/>
                  </a:lnTo>
                  <a:lnTo>
                    <a:pt x="943450" y="2590800"/>
                  </a:lnTo>
                  <a:lnTo>
                    <a:pt x="940965" y="2565400"/>
                  </a:lnTo>
                  <a:lnTo>
                    <a:pt x="172085" y="2565400"/>
                  </a:lnTo>
                  <a:lnTo>
                    <a:pt x="175289" y="2552700"/>
                  </a:lnTo>
                  <a:lnTo>
                    <a:pt x="177815" y="2540000"/>
                  </a:lnTo>
                  <a:lnTo>
                    <a:pt x="181737" y="2514600"/>
                  </a:lnTo>
                  <a:lnTo>
                    <a:pt x="934410" y="2514600"/>
                  </a:lnTo>
                  <a:lnTo>
                    <a:pt x="930340" y="2489200"/>
                  </a:lnTo>
                  <a:lnTo>
                    <a:pt x="924745" y="2463800"/>
                  </a:lnTo>
                  <a:lnTo>
                    <a:pt x="193928" y="2463800"/>
                  </a:lnTo>
                  <a:lnTo>
                    <a:pt x="206694" y="2438400"/>
                  </a:lnTo>
                  <a:lnTo>
                    <a:pt x="219948" y="2400300"/>
                  </a:lnTo>
                  <a:lnTo>
                    <a:pt x="234130" y="2362200"/>
                  </a:lnTo>
                  <a:lnTo>
                    <a:pt x="249682" y="2336800"/>
                  </a:lnTo>
                  <a:lnTo>
                    <a:pt x="888087" y="2336800"/>
                  </a:lnTo>
                  <a:lnTo>
                    <a:pt x="868451" y="2298700"/>
                  </a:lnTo>
                  <a:lnTo>
                    <a:pt x="278764" y="2298700"/>
                  </a:lnTo>
                  <a:lnTo>
                    <a:pt x="287438" y="2286000"/>
                  </a:lnTo>
                  <a:lnTo>
                    <a:pt x="303928" y="2260600"/>
                  </a:lnTo>
                  <a:lnTo>
                    <a:pt x="312673" y="2247900"/>
                  </a:lnTo>
                  <a:lnTo>
                    <a:pt x="846237" y="2247900"/>
                  </a:lnTo>
                  <a:lnTo>
                    <a:pt x="821563" y="2209800"/>
                  </a:lnTo>
                  <a:lnTo>
                    <a:pt x="821563" y="2197100"/>
                  </a:lnTo>
                  <a:lnTo>
                    <a:pt x="351409" y="2197100"/>
                  </a:lnTo>
                  <a:lnTo>
                    <a:pt x="385060" y="2171700"/>
                  </a:lnTo>
                  <a:lnTo>
                    <a:pt x="420497" y="2133600"/>
                  </a:lnTo>
                  <a:lnTo>
                    <a:pt x="457743" y="2108200"/>
                  </a:lnTo>
                  <a:lnTo>
                    <a:pt x="496823" y="2082800"/>
                  </a:lnTo>
                  <a:lnTo>
                    <a:pt x="736123" y="2082800"/>
                  </a:lnTo>
                  <a:lnTo>
                    <a:pt x="704247" y="2057400"/>
                  </a:lnTo>
                  <a:lnTo>
                    <a:pt x="670495" y="2019300"/>
                  </a:lnTo>
                  <a:lnTo>
                    <a:pt x="634999" y="1993900"/>
                  </a:lnTo>
                  <a:lnTo>
                    <a:pt x="671875" y="1955800"/>
                  </a:lnTo>
                  <a:lnTo>
                    <a:pt x="706847" y="1917700"/>
                  </a:lnTo>
                  <a:lnTo>
                    <a:pt x="739820" y="1892300"/>
                  </a:lnTo>
                  <a:lnTo>
                    <a:pt x="494411" y="1892300"/>
                  </a:lnTo>
                  <a:lnTo>
                    <a:pt x="457775" y="1866900"/>
                  </a:lnTo>
                  <a:lnTo>
                    <a:pt x="423461" y="1841500"/>
                  </a:lnTo>
                  <a:lnTo>
                    <a:pt x="391476" y="1803400"/>
                  </a:lnTo>
                  <a:lnTo>
                    <a:pt x="361827" y="1765300"/>
                  </a:lnTo>
                  <a:lnTo>
                    <a:pt x="334517" y="1727200"/>
                  </a:lnTo>
                  <a:lnTo>
                    <a:pt x="849837" y="1727200"/>
                  </a:lnTo>
                  <a:lnTo>
                    <a:pt x="866008" y="1689100"/>
                  </a:lnTo>
                  <a:lnTo>
                    <a:pt x="305435" y="1689100"/>
                  </a:lnTo>
                  <a:lnTo>
                    <a:pt x="298197" y="1676400"/>
                  </a:lnTo>
                  <a:lnTo>
                    <a:pt x="291449" y="1663700"/>
                  </a:lnTo>
                  <a:lnTo>
                    <a:pt x="285628" y="1651000"/>
                  </a:lnTo>
                  <a:lnTo>
                    <a:pt x="884060" y="1651000"/>
                  </a:lnTo>
                  <a:lnTo>
                    <a:pt x="890391" y="1638300"/>
                  </a:lnTo>
                  <a:lnTo>
                    <a:pt x="902640" y="1600200"/>
                  </a:lnTo>
                  <a:lnTo>
                    <a:pt x="259334" y="1600200"/>
                  </a:lnTo>
                  <a:lnTo>
                    <a:pt x="244290" y="1562100"/>
                  </a:lnTo>
                  <a:lnTo>
                    <a:pt x="231759" y="1524000"/>
                  </a:lnTo>
                  <a:lnTo>
                    <a:pt x="221489" y="1485900"/>
                  </a:lnTo>
                  <a:lnTo>
                    <a:pt x="213233" y="1447800"/>
                  </a:lnTo>
                  <a:lnTo>
                    <a:pt x="773176" y="1435100"/>
                  </a:lnTo>
                  <a:lnTo>
                    <a:pt x="938798" y="1435100"/>
                  </a:lnTo>
                  <a:lnTo>
                    <a:pt x="942350" y="1397000"/>
                  </a:lnTo>
                  <a:lnTo>
                    <a:pt x="205993" y="1397000"/>
                  </a:lnTo>
                  <a:lnTo>
                    <a:pt x="205993" y="1346200"/>
                  </a:lnTo>
                  <a:lnTo>
                    <a:pt x="944734" y="1346200"/>
                  </a:lnTo>
                  <a:lnTo>
                    <a:pt x="945134" y="1333500"/>
                  </a:lnTo>
                  <a:lnTo>
                    <a:pt x="944334" y="1308100"/>
                  </a:lnTo>
                  <a:lnTo>
                    <a:pt x="203580" y="1308100"/>
                  </a:lnTo>
                  <a:lnTo>
                    <a:pt x="207484" y="1257300"/>
                  </a:lnTo>
                  <a:lnTo>
                    <a:pt x="214804" y="1219200"/>
                  </a:lnTo>
                  <a:lnTo>
                    <a:pt x="224387" y="1181100"/>
                  </a:lnTo>
                  <a:lnTo>
                    <a:pt x="235077" y="1130300"/>
                  </a:lnTo>
                  <a:lnTo>
                    <a:pt x="920344" y="1130300"/>
                  </a:lnTo>
                  <a:lnTo>
                    <a:pt x="910195" y="1092200"/>
                  </a:lnTo>
                  <a:lnTo>
                    <a:pt x="249682" y="1092200"/>
                  </a:lnTo>
                  <a:lnTo>
                    <a:pt x="255073" y="1079500"/>
                  </a:lnTo>
                  <a:lnTo>
                    <a:pt x="260238" y="1066800"/>
                  </a:lnTo>
                  <a:lnTo>
                    <a:pt x="264951" y="1054100"/>
                  </a:lnTo>
                  <a:lnTo>
                    <a:pt x="268986" y="1041400"/>
                  </a:lnTo>
                  <a:lnTo>
                    <a:pt x="890546" y="1041400"/>
                  </a:lnTo>
                  <a:lnTo>
                    <a:pt x="876369" y="1003300"/>
                  </a:lnTo>
                  <a:lnTo>
                    <a:pt x="293242" y="1003300"/>
                  </a:lnTo>
                  <a:lnTo>
                    <a:pt x="319924" y="952500"/>
                  </a:lnTo>
                  <a:lnTo>
                    <a:pt x="349090" y="914400"/>
                  </a:lnTo>
                  <a:lnTo>
                    <a:pt x="380809" y="876300"/>
                  </a:lnTo>
                  <a:lnTo>
                    <a:pt x="415153" y="838200"/>
                  </a:lnTo>
                  <a:lnTo>
                    <a:pt x="452192" y="800100"/>
                  </a:lnTo>
                  <a:lnTo>
                    <a:pt x="491997" y="774700"/>
                  </a:lnTo>
                  <a:lnTo>
                    <a:pt x="730176" y="774700"/>
                  </a:lnTo>
                  <a:lnTo>
                    <a:pt x="708417" y="749300"/>
                  </a:lnTo>
                  <a:lnTo>
                    <a:pt x="673837" y="711200"/>
                  </a:lnTo>
                  <a:lnTo>
                    <a:pt x="637413" y="685800"/>
                  </a:lnTo>
                  <a:lnTo>
                    <a:pt x="676074" y="647700"/>
                  </a:lnTo>
                  <a:lnTo>
                    <a:pt x="712937" y="622300"/>
                  </a:lnTo>
                  <a:lnTo>
                    <a:pt x="747905" y="584200"/>
                  </a:lnTo>
                  <a:lnTo>
                    <a:pt x="494411" y="584200"/>
                  </a:lnTo>
                  <a:lnTo>
                    <a:pt x="471618" y="571500"/>
                  </a:lnTo>
                  <a:lnTo>
                    <a:pt x="450183" y="558800"/>
                  </a:lnTo>
                  <a:lnTo>
                    <a:pt x="429652" y="546100"/>
                  </a:lnTo>
                  <a:lnTo>
                    <a:pt x="409574" y="520700"/>
                  </a:lnTo>
                  <a:lnTo>
                    <a:pt x="801477" y="520700"/>
                  </a:lnTo>
                  <a:lnTo>
                    <a:pt x="811774" y="508000"/>
                  </a:lnTo>
                  <a:lnTo>
                    <a:pt x="830913" y="482600"/>
                  </a:lnTo>
                  <a:lnTo>
                    <a:pt x="358647" y="482600"/>
                  </a:lnTo>
                  <a:lnTo>
                    <a:pt x="348541" y="469900"/>
                  </a:lnTo>
                  <a:lnTo>
                    <a:pt x="330090" y="444500"/>
                  </a:lnTo>
                  <a:lnTo>
                    <a:pt x="319913" y="431800"/>
                  </a:lnTo>
                  <a:lnTo>
                    <a:pt x="866913" y="431800"/>
                  </a:lnTo>
                  <a:lnTo>
                    <a:pt x="890968" y="393700"/>
                  </a:lnTo>
                  <a:lnTo>
                    <a:pt x="286004" y="393700"/>
                  </a:lnTo>
                  <a:lnTo>
                    <a:pt x="259780" y="342900"/>
                  </a:lnTo>
                  <a:lnTo>
                    <a:pt x="236045" y="304800"/>
                  </a:lnTo>
                  <a:lnTo>
                    <a:pt x="215477" y="254000"/>
                  </a:lnTo>
                  <a:lnTo>
                    <a:pt x="198754" y="215900"/>
                  </a:lnTo>
                  <a:lnTo>
                    <a:pt x="958125" y="215900"/>
                  </a:lnTo>
                  <a:lnTo>
                    <a:pt x="961524" y="203200"/>
                  </a:lnTo>
                  <a:lnTo>
                    <a:pt x="969582" y="165100"/>
                  </a:lnTo>
                  <a:lnTo>
                    <a:pt x="184276" y="165100"/>
                  </a:lnTo>
                  <a:lnTo>
                    <a:pt x="182016" y="152400"/>
                  </a:lnTo>
                  <a:lnTo>
                    <a:pt x="179339" y="139700"/>
                  </a:lnTo>
                  <a:lnTo>
                    <a:pt x="176686" y="139700"/>
                  </a:lnTo>
                  <a:lnTo>
                    <a:pt x="174498" y="127000"/>
                  </a:lnTo>
                  <a:lnTo>
                    <a:pt x="976163" y="127000"/>
                  </a:lnTo>
                  <a:lnTo>
                    <a:pt x="980059" y="101600"/>
                  </a:lnTo>
                  <a:lnTo>
                    <a:pt x="982432" y="76200"/>
                  </a:lnTo>
                  <a:lnTo>
                    <a:pt x="167259" y="76200"/>
                  </a:lnTo>
                  <a:lnTo>
                    <a:pt x="165486" y="63500"/>
                  </a:lnTo>
                  <a:lnTo>
                    <a:pt x="163941" y="38100"/>
                  </a:lnTo>
                  <a:lnTo>
                    <a:pt x="162847" y="12700"/>
                  </a:lnTo>
                  <a:lnTo>
                    <a:pt x="162433" y="0"/>
                  </a:lnTo>
                  <a:close/>
                </a:path>
                <a:path w="986790" h="2667000">
                  <a:moveTo>
                    <a:pt x="943871" y="2603500"/>
                  </a:moveTo>
                  <a:lnTo>
                    <a:pt x="782828" y="2603500"/>
                  </a:lnTo>
                  <a:lnTo>
                    <a:pt x="781810" y="2616200"/>
                  </a:lnTo>
                  <a:lnTo>
                    <a:pt x="782488" y="2628900"/>
                  </a:lnTo>
                  <a:lnTo>
                    <a:pt x="782828" y="2641600"/>
                  </a:lnTo>
                  <a:lnTo>
                    <a:pt x="945134" y="2641600"/>
                  </a:lnTo>
                  <a:lnTo>
                    <a:pt x="943871" y="2603500"/>
                  </a:lnTo>
                  <a:close/>
                </a:path>
                <a:path w="986790" h="2667000">
                  <a:moveTo>
                    <a:pt x="934410" y="2514600"/>
                  </a:moveTo>
                  <a:lnTo>
                    <a:pt x="770636" y="2514600"/>
                  </a:lnTo>
                  <a:lnTo>
                    <a:pt x="768222" y="2565400"/>
                  </a:lnTo>
                  <a:lnTo>
                    <a:pt x="940965" y="2565400"/>
                  </a:lnTo>
                  <a:lnTo>
                    <a:pt x="938480" y="2540000"/>
                  </a:lnTo>
                  <a:lnTo>
                    <a:pt x="934410" y="2514600"/>
                  </a:lnTo>
                  <a:close/>
                </a:path>
                <a:path w="986790" h="2667000">
                  <a:moveTo>
                    <a:pt x="888087" y="2336800"/>
                  </a:moveTo>
                  <a:lnTo>
                    <a:pt x="710057" y="2336800"/>
                  </a:lnTo>
                  <a:lnTo>
                    <a:pt x="725533" y="2362200"/>
                  </a:lnTo>
                  <a:lnTo>
                    <a:pt x="739187" y="2400300"/>
                  </a:lnTo>
                  <a:lnTo>
                    <a:pt x="751008" y="2438400"/>
                  </a:lnTo>
                  <a:lnTo>
                    <a:pt x="760984" y="2463800"/>
                  </a:lnTo>
                  <a:lnTo>
                    <a:pt x="924745" y="2463800"/>
                  </a:lnTo>
                  <a:lnTo>
                    <a:pt x="919150" y="2438400"/>
                  </a:lnTo>
                  <a:lnTo>
                    <a:pt x="905026" y="2387600"/>
                  </a:lnTo>
                  <a:lnTo>
                    <a:pt x="888087" y="2336800"/>
                  </a:lnTo>
                  <a:close/>
                </a:path>
                <a:path w="986790" h="2667000">
                  <a:moveTo>
                    <a:pt x="846237" y="2247900"/>
                  </a:moveTo>
                  <a:lnTo>
                    <a:pt x="659257" y="2247900"/>
                  </a:lnTo>
                  <a:lnTo>
                    <a:pt x="666118" y="2260600"/>
                  </a:lnTo>
                  <a:lnTo>
                    <a:pt x="678938" y="2286000"/>
                  </a:lnTo>
                  <a:lnTo>
                    <a:pt x="685799" y="2298700"/>
                  </a:lnTo>
                  <a:lnTo>
                    <a:pt x="868451" y="2298700"/>
                  </a:lnTo>
                  <a:lnTo>
                    <a:pt x="846237" y="2247900"/>
                  </a:lnTo>
                  <a:close/>
                </a:path>
                <a:path w="986790" h="2667000">
                  <a:moveTo>
                    <a:pt x="736123" y="2082800"/>
                  </a:moveTo>
                  <a:lnTo>
                    <a:pt x="496823" y="2082800"/>
                  </a:lnTo>
                  <a:lnTo>
                    <a:pt x="531905" y="2108200"/>
                  </a:lnTo>
                  <a:lnTo>
                    <a:pt x="564689" y="2146300"/>
                  </a:lnTo>
                  <a:lnTo>
                    <a:pt x="595639" y="2171700"/>
                  </a:lnTo>
                  <a:lnTo>
                    <a:pt x="625220" y="2197100"/>
                  </a:lnTo>
                  <a:lnTo>
                    <a:pt x="819149" y="2197100"/>
                  </a:lnTo>
                  <a:lnTo>
                    <a:pt x="793708" y="2159000"/>
                  </a:lnTo>
                  <a:lnTo>
                    <a:pt x="765988" y="2120900"/>
                  </a:lnTo>
                  <a:lnTo>
                    <a:pt x="736123" y="2082800"/>
                  </a:lnTo>
                  <a:close/>
                </a:path>
                <a:path w="986790" h="2667000">
                  <a:moveTo>
                    <a:pt x="849837" y="1727200"/>
                  </a:moveTo>
                  <a:lnTo>
                    <a:pt x="334517" y="1727200"/>
                  </a:lnTo>
                  <a:lnTo>
                    <a:pt x="651890" y="1739900"/>
                  </a:lnTo>
                  <a:lnTo>
                    <a:pt x="618444" y="1778000"/>
                  </a:lnTo>
                  <a:lnTo>
                    <a:pt x="580437" y="1816100"/>
                  </a:lnTo>
                  <a:lnTo>
                    <a:pt x="538787" y="1854200"/>
                  </a:lnTo>
                  <a:lnTo>
                    <a:pt x="494411" y="1892300"/>
                  </a:lnTo>
                  <a:lnTo>
                    <a:pt x="739820" y="1892300"/>
                  </a:lnTo>
                  <a:lnTo>
                    <a:pt x="770701" y="1854200"/>
                  </a:lnTo>
                  <a:lnTo>
                    <a:pt x="799394" y="1803400"/>
                  </a:lnTo>
                  <a:lnTo>
                    <a:pt x="825804" y="1765300"/>
                  </a:lnTo>
                  <a:lnTo>
                    <a:pt x="849837" y="1727200"/>
                  </a:lnTo>
                  <a:close/>
                </a:path>
                <a:path w="986790" h="2667000">
                  <a:moveTo>
                    <a:pt x="884060" y="1651000"/>
                  </a:moveTo>
                  <a:lnTo>
                    <a:pt x="707643" y="1651000"/>
                  </a:lnTo>
                  <a:lnTo>
                    <a:pt x="701835" y="1663700"/>
                  </a:lnTo>
                  <a:lnTo>
                    <a:pt x="695563" y="1663700"/>
                  </a:lnTo>
                  <a:lnTo>
                    <a:pt x="689266" y="1676400"/>
                  </a:lnTo>
                  <a:lnTo>
                    <a:pt x="683387" y="1689100"/>
                  </a:lnTo>
                  <a:lnTo>
                    <a:pt x="866008" y="1689100"/>
                  </a:lnTo>
                  <a:lnTo>
                    <a:pt x="871398" y="1676400"/>
                  </a:lnTo>
                  <a:lnTo>
                    <a:pt x="884060" y="1651000"/>
                  </a:lnTo>
                  <a:close/>
                </a:path>
                <a:path w="986790" h="2667000">
                  <a:moveTo>
                    <a:pt x="938798" y="1435100"/>
                  </a:moveTo>
                  <a:lnTo>
                    <a:pt x="773176" y="1435100"/>
                  </a:lnTo>
                  <a:lnTo>
                    <a:pt x="765974" y="1485900"/>
                  </a:lnTo>
                  <a:lnTo>
                    <a:pt x="755856" y="1524000"/>
                  </a:lnTo>
                  <a:lnTo>
                    <a:pt x="743475" y="1562100"/>
                  </a:lnTo>
                  <a:lnTo>
                    <a:pt x="729488" y="1600200"/>
                  </a:lnTo>
                  <a:lnTo>
                    <a:pt x="902640" y="1600200"/>
                  </a:lnTo>
                  <a:lnTo>
                    <a:pt x="906723" y="1587500"/>
                  </a:lnTo>
                  <a:lnTo>
                    <a:pt x="920298" y="1536700"/>
                  </a:lnTo>
                  <a:lnTo>
                    <a:pt x="931021" y="1485900"/>
                  </a:lnTo>
                  <a:lnTo>
                    <a:pt x="938798" y="1435100"/>
                  </a:lnTo>
                  <a:close/>
                </a:path>
                <a:path w="986790" h="2667000">
                  <a:moveTo>
                    <a:pt x="944734" y="1346200"/>
                  </a:moveTo>
                  <a:lnTo>
                    <a:pt x="768222" y="1346200"/>
                  </a:lnTo>
                  <a:lnTo>
                    <a:pt x="768222" y="1397000"/>
                  </a:lnTo>
                  <a:lnTo>
                    <a:pt x="942350" y="1397000"/>
                  </a:lnTo>
                  <a:lnTo>
                    <a:pt x="943534" y="1384300"/>
                  </a:lnTo>
                  <a:lnTo>
                    <a:pt x="944734" y="1346200"/>
                  </a:lnTo>
                  <a:close/>
                </a:path>
                <a:path w="986790" h="2667000">
                  <a:moveTo>
                    <a:pt x="920344" y="1130300"/>
                  </a:moveTo>
                  <a:lnTo>
                    <a:pt x="751332" y="1130300"/>
                  </a:lnTo>
                  <a:lnTo>
                    <a:pt x="762662" y="1168400"/>
                  </a:lnTo>
                  <a:lnTo>
                    <a:pt x="771302" y="1219200"/>
                  </a:lnTo>
                  <a:lnTo>
                    <a:pt x="777228" y="1257300"/>
                  </a:lnTo>
                  <a:lnTo>
                    <a:pt x="780414" y="1308100"/>
                  </a:lnTo>
                  <a:lnTo>
                    <a:pt x="944334" y="1308100"/>
                  </a:lnTo>
                  <a:lnTo>
                    <a:pt x="943535" y="1282700"/>
                  </a:lnTo>
                  <a:lnTo>
                    <a:pt x="938804" y="1231900"/>
                  </a:lnTo>
                  <a:lnTo>
                    <a:pt x="931041" y="1181100"/>
                  </a:lnTo>
                  <a:lnTo>
                    <a:pt x="920344" y="1130300"/>
                  </a:lnTo>
                  <a:close/>
                </a:path>
                <a:path w="986790" h="2667000">
                  <a:moveTo>
                    <a:pt x="890546" y="1041400"/>
                  </a:moveTo>
                  <a:lnTo>
                    <a:pt x="717422" y="1041400"/>
                  </a:lnTo>
                  <a:lnTo>
                    <a:pt x="722814" y="1054100"/>
                  </a:lnTo>
                  <a:lnTo>
                    <a:pt x="727979" y="1066800"/>
                  </a:lnTo>
                  <a:lnTo>
                    <a:pt x="732692" y="1079500"/>
                  </a:lnTo>
                  <a:lnTo>
                    <a:pt x="736727" y="1092200"/>
                  </a:lnTo>
                  <a:lnTo>
                    <a:pt x="910195" y="1092200"/>
                  </a:lnTo>
                  <a:lnTo>
                    <a:pt x="906812" y="1079500"/>
                  </a:lnTo>
                  <a:lnTo>
                    <a:pt x="890546" y="1041400"/>
                  </a:lnTo>
                  <a:close/>
                </a:path>
                <a:path w="986790" h="2667000">
                  <a:moveTo>
                    <a:pt x="730176" y="774700"/>
                  </a:moveTo>
                  <a:lnTo>
                    <a:pt x="491997" y="774700"/>
                  </a:lnTo>
                  <a:lnTo>
                    <a:pt x="532160" y="800100"/>
                  </a:lnTo>
                  <a:lnTo>
                    <a:pt x="570093" y="838200"/>
                  </a:lnTo>
                  <a:lnTo>
                    <a:pt x="605599" y="876300"/>
                  </a:lnTo>
                  <a:lnTo>
                    <a:pt x="638480" y="914400"/>
                  </a:lnTo>
                  <a:lnTo>
                    <a:pt x="668539" y="952500"/>
                  </a:lnTo>
                  <a:lnTo>
                    <a:pt x="695579" y="1003300"/>
                  </a:lnTo>
                  <a:lnTo>
                    <a:pt x="876369" y="1003300"/>
                  </a:lnTo>
                  <a:lnTo>
                    <a:pt x="871643" y="990600"/>
                  </a:lnTo>
                  <a:lnTo>
                    <a:pt x="850203" y="952500"/>
                  </a:lnTo>
                  <a:lnTo>
                    <a:pt x="826326" y="901700"/>
                  </a:lnTo>
                  <a:lnTo>
                    <a:pt x="800109" y="863600"/>
                  </a:lnTo>
                  <a:lnTo>
                    <a:pt x="771653" y="825500"/>
                  </a:lnTo>
                  <a:lnTo>
                    <a:pt x="741056" y="787400"/>
                  </a:lnTo>
                  <a:lnTo>
                    <a:pt x="730176" y="774700"/>
                  </a:lnTo>
                  <a:close/>
                </a:path>
                <a:path w="986790" h="2667000">
                  <a:moveTo>
                    <a:pt x="801477" y="520700"/>
                  </a:moveTo>
                  <a:lnTo>
                    <a:pt x="579246" y="520700"/>
                  </a:lnTo>
                  <a:lnTo>
                    <a:pt x="559169" y="546100"/>
                  </a:lnTo>
                  <a:lnTo>
                    <a:pt x="538638" y="558800"/>
                  </a:lnTo>
                  <a:lnTo>
                    <a:pt x="517203" y="571500"/>
                  </a:lnTo>
                  <a:lnTo>
                    <a:pt x="494411" y="584200"/>
                  </a:lnTo>
                  <a:lnTo>
                    <a:pt x="747905" y="584200"/>
                  </a:lnTo>
                  <a:lnTo>
                    <a:pt x="780883" y="546100"/>
                  </a:lnTo>
                  <a:lnTo>
                    <a:pt x="801477" y="520700"/>
                  </a:lnTo>
                  <a:close/>
                </a:path>
                <a:path w="986790" h="2667000">
                  <a:moveTo>
                    <a:pt x="866913" y="431800"/>
                  </a:moveTo>
                  <a:lnTo>
                    <a:pt x="668909" y="431800"/>
                  </a:lnTo>
                  <a:lnTo>
                    <a:pt x="658445" y="444500"/>
                  </a:lnTo>
                  <a:lnTo>
                    <a:pt x="648636" y="457200"/>
                  </a:lnTo>
                  <a:lnTo>
                    <a:pt x="639280" y="469900"/>
                  </a:lnTo>
                  <a:lnTo>
                    <a:pt x="630173" y="482600"/>
                  </a:lnTo>
                  <a:lnTo>
                    <a:pt x="830913" y="482600"/>
                  </a:lnTo>
                  <a:lnTo>
                    <a:pt x="840483" y="469900"/>
                  </a:lnTo>
                  <a:lnTo>
                    <a:pt x="866913" y="431800"/>
                  </a:lnTo>
                  <a:close/>
                </a:path>
                <a:path w="986790" h="2667000">
                  <a:moveTo>
                    <a:pt x="958125" y="215900"/>
                  </a:moveTo>
                  <a:lnTo>
                    <a:pt x="790066" y="215900"/>
                  </a:lnTo>
                  <a:lnTo>
                    <a:pt x="772288" y="254000"/>
                  </a:lnTo>
                  <a:lnTo>
                    <a:pt x="751570" y="304800"/>
                  </a:lnTo>
                  <a:lnTo>
                    <a:pt x="727684" y="342900"/>
                  </a:lnTo>
                  <a:lnTo>
                    <a:pt x="700405" y="393700"/>
                  </a:lnTo>
                  <a:lnTo>
                    <a:pt x="890968" y="393700"/>
                  </a:lnTo>
                  <a:lnTo>
                    <a:pt x="912553" y="342900"/>
                  </a:lnTo>
                  <a:lnTo>
                    <a:pt x="931571" y="304800"/>
                  </a:lnTo>
                  <a:lnTo>
                    <a:pt x="947927" y="254000"/>
                  </a:lnTo>
                  <a:lnTo>
                    <a:pt x="958125" y="215900"/>
                  </a:lnTo>
                  <a:close/>
                </a:path>
                <a:path w="986790" h="2667000">
                  <a:moveTo>
                    <a:pt x="976163" y="127000"/>
                  </a:moveTo>
                  <a:lnTo>
                    <a:pt x="811911" y="127000"/>
                  </a:lnTo>
                  <a:lnTo>
                    <a:pt x="810101" y="139700"/>
                  </a:lnTo>
                  <a:lnTo>
                    <a:pt x="806481" y="152400"/>
                  </a:lnTo>
                  <a:lnTo>
                    <a:pt x="804671" y="165100"/>
                  </a:lnTo>
                  <a:lnTo>
                    <a:pt x="969582" y="165100"/>
                  </a:lnTo>
                  <a:lnTo>
                    <a:pt x="972267" y="152400"/>
                  </a:lnTo>
                  <a:lnTo>
                    <a:pt x="976163" y="127000"/>
                  </a:lnTo>
                  <a:close/>
                </a:path>
                <a:path w="986790" h="2667000">
                  <a:moveTo>
                    <a:pt x="986409" y="0"/>
                  </a:moveTo>
                  <a:lnTo>
                    <a:pt x="826388" y="0"/>
                  </a:lnTo>
                  <a:lnTo>
                    <a:pt x="824918" y="25400"/>
                  </a:lnTo>
                  <a:lnTo>
                    <a:pt x="823674" y="38100"/>
                  </a:lnTo>
                  <a:lnTo>
                    <a:pt x="821977" y="63500"/>
                  </a:lnTo>
                  <a:lnTo>
                    <a:pt x="819149" y="76200"/>
                  </a:lnTo>
                  <a:lnTo>
                    <a:pt x="982432" y="76200"/>
                  </a:lnTo>
                  <a:lnTo>
                    <a:pt x="984805" y="50800"/>
                  </a:lnTo>
                  <a:lnTo>
                    <a:pt x="986409" y="0"/>
                  </a:lnTo>
                  <a:close/>
                </a:path>
              </a:pathLst>
            </a:custGeom>
            <a:solidFill>
              <a:srgbClr val="0EC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71515" y="3521964"/>
              <a:ext cx="688848" cy="6888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71587" y="3328416"/>
              <a:ext cx="972311" cy="11917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458970" y="542290"/>
            <a:ext cx="39427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傳染途徑及預防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987290" y="4547108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Noto Sans CJK JP Medium"/>
                <a:cs typeface="Noto Sans CJK JP Medium"/>
              </a:rPr>
              <a:t>飛沫傳染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03389" y="4564126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Noto Sans CJK JP Medium"/>
                <a:cs typeface="Noto Sans CJK JP Medium"/>
              </a:rPr>
              <a:t>接觸傳染</a:t>
            </a:r>
            <a:endParaRPr sz="2400">
              <a:latin typeface="Noto Sans CJK JP Medium"/>
              <a:cs typeface="Noto Sans CJK JP Medium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172458" y="5806186"/>
            <a:ext cx="6290310" cy="1010919"/>
            <a:chOff x="4172458" y="5806186"/>
            <a:chExt cx="6290310" cy="1010919"/>
          </a:xfrm>
        </p:grpSpPr>
        <p:sp>
          <p:nvSpPr>
            <p:cNvPr id="23" name="object 23"/>
            <p:cNvSpPr/>
            <p:nvPr/>
          </p:nvSpPr>
          <p:spPr>
            <a:xfrm>
              <a:off x="4178808" y="5812536"/>
              <a:ext cx="996950" cy="998219"/>
            </a:xfrm>
            <a:custGeom>
              <a:avLst/>
              <a:gdLst/>
              <a:ahLst/>
              <a:cxnLst/>
              <a:rect l="l" t="t" r="r" b="b"/>
              <a:pathLst>
                <a:path w="996950" h="998220">
                  <a:moveTo>
                    <a:pt x="0" y="499110"/>
                  </a:moveTo>
                  <a:lnTo>
                    <a:pt x="2281" y="451041"/>
                  </a:lnTo>
                  <a:lnTo>
                    <a:pt x="8986" y="404266"/>
                  </a:lnTo>
                  <a:lnTo>
                    <a:pt x="19906" y="358993"/>
                  </a:lnTo>
                  <a:lnTo>
                    <a:pt x="34832" y="315431"/>
                  </a:lnTo>
                  <a:lnTo>
                    <a:pt x="53555" y="273789"/>
                  </a:lnTo>
                  <a:lnTo>
                    <a:pt x="75866" y="234277"/>
                  </a:lnTo>
                  <a:lnTo>
                    <a:pt x="101556" y="197103"/>
                  </a:lnTo>
                  <a:lnTo>
                    <a:pt x="130416" y="162477"/>
                  </a:lnTo>
                  <a:lnTo>
                    <a:pt x="162238" y="130608"/>
                  </a:lnTo>
                  <a:lnTo>
                    <a:pt x="196812" y="101704"/>
                  </a:lnTo>
                  <a:lnTo>
                    <a:pt x="233929" y="75976"/>
                  </a:lnTo>
                  <a:lnTo>
                    <a:pt x="273381" y="53633"/>
                  </a:lnTo>
                  <a:lnTo>
                    <a:pt x="314959" y="34882"/>
                  </a:lnTo>
                  <a:lnTo>
                    <a:pt x="358453" y="19935"/>
                  </a:lnTo>
                  <a:lnTo>
                    <a:pt x="403656" y="8999"/>
                  </a:lnTo>
                  <a:lnTo>
                    <a:pt x="450357" y="2284"/>
                  </a:lnTo>
                  <a:lnTo>
                    <a:pt x="498347" y="0"/>
                  </a:lnTo>
                  <a:lnTo>
                    <a:pt x="546338" y="2284"/>
                  </a:lnTo>
                  <a:lnTo>
                    <a:pt x="593039" y="8999"/>
                  </a:lnTo>
                  <a:lnTo>
                    <a:pt x="638242" y="19935"/>
                  </a:lnTo>
                  <a:lnTo>
                    <a:pt x="681736" y="34882"/>
                  </a:lnTo>
                  <a:lnTo>
                    <a:pt x="723314" y="53633"/>
                  </a:lnTo>
                  <a:lnTo>
                    <a:pt x="762766" y="75976"/>
                  </a:lnTo>
                  <a:lnTo>
                    <a:pt x="799883" y="101704"/>
                  </a:lnTo>
                  <a:lnTo>
                    <a:pt x="834457" y="130608"/>
                  </a:lnTo>
                  <a:lnTo>
                    <a:pt x="866279" y="162477"/>
                  </a:lnTo>
                  <a:lnTo>
                    <a:pt x="895139" y="197103"/>
                  </a:lnTo>
                  <a:lnTo>
                    <a:pt x="920829" y="234277"/>
                  </a:lnTo>
                  <a:lnTo>
                    <a:pt x="943140" y="273789"/>
                  </a:lnTo>
                  <a:lnTo>
                    <a:pt x="961863" y="315431"/>
                  </a:lnTo>
                  <a:lnTo>
                    <a:pt x="976789" y="358993"/>
                  </a:lnTo>
                  <a:lnTo>
                    <a:pt x="987709" y="404266"/>
                  </a:lnTo>
                  <a:lnTo>
                    <a:pt x="994414" y="451041"/>
                  </a:lnTo>
                  <a:lnTo>
                    <a:pt x="996695" y="499110"/>
                  </a:lnTo>
                  <a:lnTo>
                    <a:pt x="994414" y="547178"/>
                  </a:lnTo>
                  <a:lnTo>
                    <a:pt x="987709" y="593953"/>
                  </a:lnTo>
                  <a:lnTo>
                    <a:pt x="976789" y="639226"/>
                  </a:lnTo>
                  <a:lnTo>
                    <a:pt x="961863" y="682788"/>
                  </a:lnTo>
                  <a:lnTo>
                    <a:pt x="943140" y="724430"/>
                  </a:lnTo>
                  <a:lnTo>
                    <a:pt x="920829" y="763942"/>
                  </a:lnTo>
                  <a:lnTo>
                    <a:pt x="895139" y="801116"/>
                  </a:lnTo>
                  <a:lnTo>
                    <a:pt x="866279" y="835742"/>
                  </a:lnTo>
                  <a:lnTo>
                    <a:pt x="834457" y="867611"/>
                  </a:lnTo>
                  <a:lnTo>
                    <a:pt x="799883" y="896515"/>
                  </a:lnTo>
                  <a:lnTo>
                    <a:pt x="762766" y="922243"/>
                  </a:lnTo>
                  <a:lnTo>
                    <a:pt x="723314" y="944586"/>
                  </a:lnTo>
                  <a:lnTo>
                    <a:pt x="681736" y="963337"/>
                  </a:lnTo>
                  <a:lnTo>
                    <a:pt x="638242" y="978284"/>
                  </a:lnTo>
                  <a:lnTo>
                    <a:pt x="593039" y="989220"/>
                  </a:lnTo>
                  <a:lnTo>
                    <a:pt x="546338" y="995935"/>
                  </a:lnTo>
                  <a:lnTo>
                    <a:pt x="498347" y="998220"/>
                  </a:lnTo>
                  <a:lnTo>
                    <a:pt x="450357" y="995935"/>
                  </a:lnTo>
                  <a:lnTo>
                    <a:pt x="403656" y="989220"/>
                  </a:lnTo>
                  <a:lnTo>
                    <a:pt x="358453" y="978284"/>
                  </a:lnTo>
                  <a:lnTo>
                    <a:pt x="314959" y="963337"/>
                  </a:lnTo>
                  <a:lnTo>
                    <a:pt x="273381" y="944586"/>
                  </a:lnTo>
                  <a:lnTo>
                    <a:pt x="233929" y="922243"/>
                  </a:lnTo>
                  <a:lnTo>
                    <a:pt x="196812" y="896515"/>
                  </a:lnTo>
                  <a:lnTo>
                    <a:pt x="162238" y="867611"/>
                  </a:lnTo>
                  <a:lnTo>
                    <a:pt x="130416" y="835742"/>
                  </a:lnTo>
                  <a:lnTo>
                    <a:pt x="101556" y="801116"/>
                  </a:lnTo>
                  <a:lnTo>
                    <a:pt x="75866" y="763942"/>
                  </a:lnTo>
                  <a:lnTo>
                    <a:pt x="53555" y="724430"/>
                  </a:lnTo>
                  <a:lnTo>
                    <a:pt x="34832" y="682788"/>
                  </a:lnTo>
                  <a:lnTo>
                    <a:pt x="19906" y="639226"/>
                  </a:lnTo>
                  <a:lnTo>
                    <a:pt x="8986" y="593953"/>
                  </a:lnTo>
                  <a:lnTo>
                    <a:pt x="2281" y="547178"/>
                  </a:lnTo>
                  <a:lnTo>
                    <a:pt x="0" y="499110"/>
                  </a:lnTo>
                  <a:close/>
                </a:path>
              </a:pathLst>
            </a:custGeom>
            <a:ln w="12192">
              <a:solidFill>
                <a:srgbClr val="CE00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85232" y="6147816"/>
              <a:ext cx="5177155" cy="494030"/>
            </a:xfrm>
            <a:custGeom>
              <a:avLst/>
              <a:gdLst/>
              <a:ahLst/>
              <a:cxnLst/>
              <a:rect l="l" t="t" r="r" b="b"/>
              <a:pathLst>
                <a:path w="5177155" h="494029">
                  <a:moveTo>
                    <a:pt x="5094732" y="0"/>
                  </a:moveTo>
                  <a:lnTo>
                    <a:pt x="82295" y="0"/>
                  </a:lnTo>
                  <a:lnTo>
                    <a:pt x="50256" y="6466"/>
                  </a:lnTo>
                  <a:lnTo>
                    <a:pt x="24098" y="24103"/>
                  </a:lnTo>
                  <a:lnTo>
                    <a:pt x="6465" y="50261"/>
                  </a:lnTo>
                  <a:lnTo>
                    <a:pt x="0" y="82296"/>
                  </a:lnTo>
                  <a:lnTo>
                    <a:pt x="0" y="411480"/>
                  </a:lnTo>
                  <a:lnTo>
                    <a:pt x="6465" y="443514"/>
                  </a:lnTo>
                  <a:lnTo>
                    <a:pt x="24098" y="469672"/>
                  </a:lnTo>
                  <a:lnTo>
                    <a:pt x="50256" y="487309"/>
                  </a:lnTo>
                  <a:lnTo>
                    <a:pt x="82295" y="493775"/>
                  </a:lnTo>
                  <a:lnTo>
                    <a:pt x="5094732" y="493775"/>
                  </a:lnTo>
                  <a:lnTo>
                    <a:pt x="5126771" y="487309"/>
                  </a:lnTo>
                  <a:lnTo>
                    <a:pt x="5152929" y="469672"/>
                  </a:lnTo>
                  <a:lnTo>
                    <a:pt x="5170562" y="443514"/>
                  </a:lnTo>
                  <a:lnTo>
                    <a:pt x="5177027" y="411480"/>
                  </a:lnTo>
                  <a:lnTo>
                    <a:pt x="5177027" y="82296"/>
                  </a:lnTo>
                  <a:lnTo>
                    <a:pt x="5170562" y="50261"/>
                  </a:lnTo>
                  <a:lnTo>
                    <a:pt x="5152929" y="24103"/>
                  </a:lnTo>
                  <a:lnTo>
                    <a:pt x="5126771" y="6466"/>
                  </a:lnTo>
                  <a:lnTo>
                    <a:pt x="5094732" y="0"/>
                  </a:lnTo>
                  <a:close/>
                </a:path>
              </a:pathLst>
            </a:custGeom>
            <a:solidFill>
              <a:srgbClr val="CE00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553836" y="6156452"/>
            <a:ext cx="4641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充足睡眠、均衡飲食、多喝水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053840" y="5652516"/>
            <a:ext cx="8507095" cy="1420495"/>
            <a:chOff x="4053840" y="5652516"/>
            <a:chExt cx="8507095" cy="1420495"/>
          </a:xfrm>
        </p:grpSpPr>
        <p:sp>
          <p:nvSpPr>
            <p:cNvPr id="27" name="object 27"/>
            <p:cNvSpPr/>
            <p:nvPr/>
          </p:nvSpPr>
          <p:spPr>
            <a:xfrm>
              <a:off x="4053840" y="5652516"/>
              <a:ext cx="1281684" cy="12832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984735" y="6568440"/>
              <a:ext cx="576580" cy="504825"/>
            </a:xfrm>
            <a:custGeom>
              <a:avLst/>
              <a:gdLst/>
              <a:ahLst/>
              <a:cxnLst/>
              <a:rect l="l" t="t" r="r" b="b"/>
              <a:pathLst>
                <a:path w="576579" h="504825">
                  <a:moveTo>
                    <a:pt x="288036" y="0"/>
                  </a:moveTo>
                  <a:lnTo>
                    <a:pt x="236247" y="4063"/>
                  </a:lnTo>
                  <a:lnTo>
                    <a:pt x="187509" y="15780"/>
                  </a:lnTo>
                  <a:lnTo>
                    <a:pt x="142635" y="34436"/>
                  </a:lnTo>
                  <a:lnTo>
                    <a:pt x="102436" y="59321"/>
                  </a:lnTo>
                  <a:lnTo>
                    <a:pt x="67724" y="89720"/>
                  </a:lnTo>
                  <a:lnTo>
                    <a:pt x="39313" y="124922"/>
                  </a:lnTo>
                  <a:lnTo>
                    <a:pt x="18014" y="164215"/>
                  </a:lnTo>
                  <a:lnTo>
                    <a:pt x="4638" y="206886"/>
                  </a:lnTo>
                  <a:lnTo>
                    <a:pt x="0" y="252222"/>
                  </a:lnTo>
                  <a:lnTo>
                    <a:pt x="4638" y="297557"/>
                  </a:lnTo>
                  <a:lnTo>
                    <a:pt x="18014" y="340228"/>
                  </a:lnTo>
                  <a:lnTo>
                    <a:pt x="39313" y="379521"/>
                  </a:lnTo>
                  <a:lnTo>
                    <a:pt x="67724" y="414723"/>
                  </a:lnTo>
                  <a:lnTo>
                    <a:pt x="102436" y="445122"/>
                  </a:lnTo>
                  <a:lnTo>
                    <a:pt x="142635" y="470007"/>
                  </a:lnTo>
                  <a:lnTo>
                    <a:pt x="187509" y="488663"/>
                  </a:lnTo>
                  <a:lnTo>
                    <a:pt x="236247" y="500380"/>
                  </a:lnTo>
                  <a:lnTo>
                    <a:pt x="288036" y="504444"/>
                  </a:lnTo>
                  <a:lnTo>
                    <a:pt x="339824" y="500380"/>
                  </a:lnTo>
                  <a:lnTo>
                    <a:pt x="388562" y="488663"/>
                  </a:lnTo>
                  <a:lnTo>
                    <a:pt x="433436" y="470007"/>
                  </a:lnTo>
                  <a:lnTo>
                    <a:pt x="473635" y="445122"/>
                  </a:lnTo>
                  <a:lnTo>
                    <a:pt x="508347" y="414723"/>
                  </a:lnTo>
                  <a:lnTo>
                    <a:pt x="536758" y="379521"/>
                  </a:lnTo>
                  <a:lnTo>
                    <a:pt x="558057" y="340228"/>
                  </a:lnTo>
                  <a:lnTo>
                    <a:pt x="571433" y="297557"/>
                  </a:lnTo>
                  <a:lnTo>
                    <a:pt x="576072" y="252222"/>
                  </a:lnTo>
                  <a:lnTo>
                    <a:pt x="571433" y="206886"/>
                  </a:lnTo>
                  <a:lnTo>
                    <a:pt x="558057" y="164215"/>
                  </a:lnTo>
                  <a:lnTo>
                    <a:pt x="536758" y="124922"/>
                  </a:lnTo>
                  <a:lnTo>
                    <a:pt x="508347" y="89720"/>
                  </a:lnTo>
                  <a:lnTo>
                    <a:pt x="473635" y="59321"/>
                  </a:lnTo>
                  <a:lnTo>
                    <a:pt x="433436" y="34436"/>
                  </a:lnTo>
                  <a:lnTo>
                    <a:pt x="388562" y="15780"/>
                  </a:lnTo>
                  <a:lnTo>
                    <a:pt x="339824" y="4063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086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2177648" y="6714083"/>
            <a:ext cx="192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fld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858115" cy="7233284"/>
            <a:chOff x="1523" y="0"/>
            <a:chExt cx="12858115" cy="7233284"/>
          </a:xfrm>
        </p:grpSpPr>
        <p:sp>
          <p:nvSpPr>
            <p:cNvPr id="3" name="object 3"/>
            <p:cNvSpPr/>
            <p:nvPr/>
          </p:nvSpPr>
          <p:spPr>
            <a:xfrm>
              <a:off x="736092" y="1879600"/>
              <a:ext cx="4303776" cy="4292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21123" y="1441704"/>
              <a:ext cx="1175385" cy="1173480"/>
            </a:xfrm>
            <a:custGeom>
              <a:avLst/>
              <a:gdLst/>
              <a:ahLst/>
              <a:cxnLst/>
              <a:rect l="l" t="t" r="r" b="b"/>
              <a:pathLst>
                <a:path w="1175385" h="1173480">
                  <a:moveTo>
                    <a:pt x="587501" y="0"/>
                  </a:moveTo>
                  <a:lnTo>
                    <a:pt x="539315" y="1944"/>
                  </a:lnTo>
                  <a:lnTo>
                    <a:pt x="492202" y="7677"/>
                  </a:lnTo>
                  <a:lnTo>
                    <a:pt x="446313" y="17048"/>
                  </a:lnTo>
                  <a:lnTo>
                    <a:pt x="401799" y="29906"/>
                  </a:lnTo>
                  <a:lnTo>
                    <a:pt x="358812" y="46101"/>
                  </a:lnTo>
                  <a:lnTo>
                    <a:pt x="317503" y="65480"/>
                  </a:lnTo>
                  <a:lnTo>
                    <a:pt x="278023" y="87893"/>
                  </a:lnTo>
                  <a:lnTo>
                    <a:pt x="240523" y="113190"/>
                  </a:lnTo>
                  <a:lnTo>
                    <a:pt x="205155" y="141219"/>
                  </a:lnTo>
                  <a:lnTo>
                    <a:pt x="172069" y="171831"/>
                  </a:lnTo>
                  <a:lnTo>
                    <a:pt x="141416" y="204872"/>
                  </a:lnTo>
                  <a:lnTo>
                    <a:pt x="113349" y="240194"/>
                  </a:lnTo>
                  <a:lnTo>
                    <a:pt x="88017" y="277645"/>
                  </a:lnTo>
                  <a:lnTo>
                    <a:pt x="65572" y="317074"/>
                  </a:lnTo>
                  <a:lnTo>
                    <a:pt x="46166" y="358330"/>
                  </a:lnTo>
                  <a:lnTo>
                    <a:pt x="29949" y="401263"/>
                  </a:lnTo>
                  <a:lnTo>
                    <a:pt x="17073" y="445721"/>
                  </a:lnTo>
                  <a:lnTo>
                    <a:pt x="7688" y="491554"/>
                  </a:lnTo>
                  <a:lnTo>
                    <a:pt x="1947" y="538610"/>
                  </a:lnTo>
                  <a:lnTo>
                    <a:pt x="0" y="586739"/>
                  </a:lnTo>
                  <a:lnTo>
                    <a:pt x="1947" y="634869"/>
                  </a:lnTo>
                  <a:lnTo>
                    <a:pt x="7688" y="681925"/>
                  </a:lnTo>
                  <a:lnTo>
                    <a:pt x="17073" y="727758"/>
                  </a:lnTo>
                  <a:lnTo>
                    <a:pt x="29949" y="772216"/>
                  </a:lnTo>
                  <a:lnTo>
                    <a:pt x="46166" y="815149"/>
                  </a:lnTo>
                  <a:lnTo>
                    <a:pt x="65572" y="856405"/>
                  </a:lnTo>
                  <a:lnTo>
                    <a:pt x="88017" y="895834"/>
                  </a:lnTo>
                  <a:lnTo>
                    <a:pt x="113349" y="933285"/>
                  </a:lnTo>
                  <a:lnTo>
                    <a:pt x="141416" y="968607"/>
                  </a:lnTo>
                  <a:lnTo>
                    <a:pt x="172069" y="1001648"/>
                  </a:lnTo>
                  <a:lnTo>
                    <a:pt x="205155" y="1032260"/>
                  </a:lnTo>
                  <a:lnTo>
                    <a:pt x="240523" y="1060289"/>
                  </a:lnTo>
                  <a:lnTo>
                    <a:pt x="278023" y="1085586"/>
                  </a:lnTo>
                  <a:lnTo>
                    <a:pt x="317503" y="1107999"/>
                  </a:lnTo>
                  <a:lnTo>
                    <a:pt x="358812" y="1127378"/>
                  </a:lnTo>
                  <a:lnTo>
                    <a:pt x="401799" y="1143573"/>
                  </a:lnTo>
                  <a:lnTo>
                    <a:pt x="446313" y="1156431"/>
                  </a:lnTo>
                  <a:lnTo>
                    <a:pt x="492202" y="1165802"/>
                  </a:lnTo>
                  <a:lnTo>
                    <a:pt x="539315" y="1171535"/>
                  </a:lnTo>
                  <a:lnTo>
                    <a:pt x="587501" y="1173479"/>
                  </a:lnTo>
                  <a:lnTo>
                    <a:pt x="635688" y="1171535"/>
                  </a:lnTo>
                  <a:lnTo>
                    <a:pt x="682801" y="1165802"/>
                  </a:lnTo>
                  <a:lnTo>
                    <a:pt x="728690" y="1156431"/>
                  </a:lnTo>
                  <a:lnTo>
                    <a:pt x="773204" y="1143573"/>
                  </a:lnTo>
                  <a:lnTo>
                    <a:pt x="816191" y="1127378"/>
                  </a:lnTo>
                  <a:lnTo>
                    <a:pt x="857500" y="1107999"/>
                  </a:lnTo>
                  <a:lnTo>
                    <a:pt x="896980" y="1085586"/>
                  </a:lnTo>
                  <a:lnTo>
                    <a:pt x="934480" y="1060289"/>
                  </a:lnTo>
                  <a:lnTo>
                    <a:pt x="969848" y="1032260"/>
                  </a:lnTo>
                  <a:lnTo>
                    <a:pt x="1002934" y="1001648"/>
                  </a:lnTo>
                  <a:lnTo>
                    <a:pt x="1033587" y="968607"/>
                  </a:lnTo>
                  <a:lnTo>
                    <a:pt x="1061654" y="933285"/>
                  </a:lnTo>
                  <a:lnTo>
                    <a:pt x="1086986" y="895834"/>
                  </a:lnTo>
                  <a:lnTo>
                    <a:pt x="1109431" y="856405"/>
                  </a:lnTo>
                  <a:lnTo>
                    <a:pt x="1128837" y="815149"/>
                  </a:lnTo>
                  <a:lnTo>
                    <a:pt x="1145054" y="772216"/>
                  </a:lnTo>
                  <a:lnTo>
                    <a:pt x="1157930" y="727758"/>
                  </a:lnTo>
                  <a:lnTo>
                    <a:pt x="1167315" y="681925"/>
                  </a:lnTo>
                  <a:lnTo>
                    <a:pt x="1173056" y="634869"/>
                  </a:lnTo>
                  <a:lnTo>
                    <a:pt x="1175003" y="586739"/>
                  </a:lnTo>
                  <a:lnTo>
                    <a:pt x="1173056" y="538610"/>
                  </a:lnTo>
                  <a:lnTo>
                    <a:pt x="1167315" y="491554"/>
                  </a:lnTo>
                  <a:lnTo>
                    <a:pt x="1157930" y="445721"/>
                  </a:lnTo>
                  <a:lnTo>
                    <a:pt x="1145054" y="401263"/>
                  </a:lnTo>
                  <a:lnTo>
                    <a:pt x="1128837" y="358330"/>
                  </a:lnTo>
                  <a:lnTo>
                    <a:pt x="1109431" y="317074"/>
                  </a:lnTo>
                  <a:lnTo>
                    <a:pt x="1086986" y="277645"/>
                  </a:lnTo>
                  <a:lnTo>
                    <a:pt x="1061654" y="240194"/>
                  </a:lnTo>
                  <a:lnTo>
                    <a:pt x="1033587" y="204872"/>
                  </a:lnTo>
                  <a:lnTo>
                    <a:pt x="1002934" y="171831"/>
                  </a:lnTo>
                  <a:lnTo>
                    <a:pt x="969848" y="141219"/>
                  </a:lnTo>
                  <a:lnTo>
                    <a:pt x="934480" y="113190"/>
                  </a:lnTo>
                  <a:lnTo>
                    <a:pt x="896980" y="87893"/>
                  </a:lnTo>
                  <a:lnTo>
                    <a:pt x="857500" y="65480"/>
                  </a:lnTo>
                  <a:lnTo>
                    <a:pt x="816191" y="46101"/>
                  </a:lnTo>
                  <a:lnTo>
                    <a:pt x="773204" y="29906"/>
                  </a:lnTo>
                  <a:lnTo>
                    <a:pt x="728690" y="17048"/>
                  </a:lnTo>
                  <a:lnTo>
                    <a:pt x="682801" y="7677"/>
                  </a:lnTo>
                  <a:lnTo>
                    <a:pt x="635688" y="1944"/>
                  </a:lnTo>
                  <a:lnTo>
                    <a:pt x="587501" y="0"/>
                  </a:lnTo>
                  <a:close/>
                </a:path>
              </a:pathLst>
            </a:custGeom>
            <a:solidFill>
              <a:srgbClr val="0EC6D2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768" y="2089404"/>
              <a:ext cx="5006339" cy="45598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03323" y="2673731"/>
            <a:ext cx="2370455" cy="255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600" b="1" spc="-5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6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19291" y="3212033"/>
            <a:ext cx="3070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Droid Sans Fallback"/>
                <a:cs typeface="Droid Sans Fallback"/>
              </a:rPr>
              <a:t>學生防疫措施</a:t>
            </a:r>
            <a:endParaRPr sz="4000">
              <a:latin typeface="Droid Sans Fallback"/>
              <a:cs typeface="Droid Sans Fallb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27852" y="3948760"/>
            <a:ext cx="2047875" cy="1099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3365" indent="-241300">
              <a:lnSpc>
                <a:spcPts val="2385"/>
              </a:lnSpc>
              <a:spcBef>
                <a:spcPts val="105"/>
              </a:spcBef>
              <a:buFont typeface="Wingdings"/>
              <a:buChar char=""/>
              <a:tabLst>
                <a:tab pos="254000" algn="l"/>
              </a:tabLst>
            </a:pPr>
            <a:r>
              <a:rPr sz="2000" dirty="0">
                <a:solidFill>
                  <a:srgbClr val="A6A6A6"/>
                </a:solidFill>
                <a:latin typeface="Droid Sans Fallback"/>
                <a:cs typeface="Droid Sans Fallback"/>
              </a:rPr>
              <a:t>體溫監測及請假</a:t>
            </a:r>
            <a:endParaRPr sz="2000">
              <a:latin typeface="Droid Sans Fallback"/>
              <a:cs typeface="Droid Sans Fallback"/>
            </a:endParaRPr>
          </a:p>
          <a:p>
            <a:pPr marL="253365">
              <a:lnSpc>
                <a:spcPts val="2385"/>
              </a:lnSpc>
            </a:pPr>
            <a:r>
              <a:rPr sz="2000" dirty="0">
                <a:solidFill>
                  <a:srgbClr val="A6A6A6"/>
                </a:solidFill>
                <a:latin typeface="Droid Sans Fallback"/>
                <a:cs typeface="Droid Sans Fallback"/>
              </a:rPr>
              <a:t>學童追蹤</a:t>
            </a:r>
            <a:endParaRPr sz="2000">
              <a:latin typeface="Droid Sans Fallback"/>
              <a:cs typeface="Droid Sans Fallback"/>
            </a:endParaRPr>
          </a:p>
          <a:p>
            <a:pPr marL="253365" indent="-241300">
              <a:lnSpc>
                <a:spcPct val="100000"/>
              </a:lnSpc>
              <a:spcBef>
                <a:spcPts val="1275"/>
              </a:spcBef>
              <a:buFont typeface="Wingdings"/>
              <a:buChar char=""/>
              <a:tabLst>
                <a:tab pos="254000" algn="l"/>
              </a:tabLst>
            </a:pPr>
            <a:r>
              <a:rPr sz="2000" dirty="0">
                <a:solidFill>
                  <a:srgbClr val="A6A6A6"/>
                </a:solidFill>
                <a:latin typeface="Droid Sans Fallback"/>
                <a:cs typeface="Droid Sans Fallback"/>
              </a:rPr>
              <a:t>勤洗手</a:t>
            </a:r>
            <a:endParaRPr sz="2000">
              <a:latin typeface="Droid Sans Fallback"/>
              <a:cs typeface="Droid Sans Fallb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22309" y="3948760"/>
            <a:ext cx="17951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05"/>
              </a:spcBef>
              <a:buFont typeface="Wingdings"/>
              <a:buChar char=""/>
              <a:tabLst>
                <a:tab pos="254000" algn="l"/>
              </a:tabLst>
            </a:pPr>
            <a:r>
              <a:rPr sz="2000" spc="5" dirty="0">
                <a:solidFill>
                  <a:srgbClr val="A6A6A6"/>
                </a:solidFill>
                <a:latin typeface="Droid Sans Fallback"/>
                <a:cs typeface="Droid Sans Fallback"/>
              </a:rPr>
              <a:t>正確口罩配戴</a:t>
            </a:r>
            <a:endParaRPr sz="2000">
              <a:latin typeface="Droid Sans Fallback"/>
              <a:cs typeface="Droid Sans Fallb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22309" y="4721733"/>
            <a:ext cx="1285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00"/>
              </a:spcBef>
              <a:buFont typeface="Wingdings"/>
              <a:buChar char=""/>
              <a:tabLst>
                <a:tab pos="254000" algn="l"/>
              </a:tabLst>
            </a:pPr>
            <a:r>
              <a:rPr sz="2000" dirty="0">
                <a:solidFill>
                  <a:srgbClr val="A6A6A6"/>
                </a:solidFill>
                <a:latin typeface="Droid Sans Fallback"/>
                <a:cs typeface="Droid Sans Fallback"/>
              </a:rPr>
              <a:t>環境防護</a:t>
            </a:r>
            <a:endParaRPr sz="2000">
              <a:latin typeface="Droid Sans Fallback"/>
              <a:cs typeface="Droid Sans Fallb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27852" y="5497779"/>
            <a:ext cx="12846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05"/>
              </a:spcBef>
              <a:buFont typeface="Wingdings"/>
              <a:buChar char=""/>
              <a:tabLst>
                <a:tab pos="254000" algn="l"/>
              </a:tabLst>
            </a:pPr>
            <a:r>
              <a:rPr sz="2000" dirty="0">
                <a:solidFill>
                  <a:srgbClr val="A6A6A6"/>
                </a:solidFill>
                <a:latin typeface="Droid Sans Fallback"/>
                <a:cs typeface="Droid Sans Fallback"/>
              </a:rPr>
              <a:t>疫情調查</a:t>
            </a:r>
            <a:endParaRPr sz="2000">
              <a:latin typeface="Droid Sans Fallback"/>
              <a:cs typeface="Droid Sans Fallb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22309" y="5497779"/>
            <a:ext cx="7759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05"/>
              </a:spcBef>
              <a:buFont typeface="Wingdings"/>
              <a:buChar char=""/>
              <a:tabLst>
                <a:tab pos="254000" algn="l"/>
              </a:tabLst>
            </a:pPr>
            <a:r>
              <a:rPr sz="2000" spc="5" dirty="0">
                <a:solidFill>
                  <a:srgbClr val="A6A6A6"/>
                </a:solidFill>
                <a:latin typeface="Droid Sans Fallback"/>
                <a:cs typeface="Droid Sans Fallback"/>
              </a:rPr>
              <a:t>其他</a:t>
            </a:r>
            <a:endParaRPr sz="2000">
              <a:latin typeface="Droid Sans Fallback"/>
              <a:cs typeface="Droid Sans Fallb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984735" y="6568440"/>
            <a:ext cx="576580" cy="504825"/>
          </a:xfrm>
          <a:custGeom>
            <a:avLst/>
            <a:gdLst/>
            <a:ahLst/>
            <a:cxnLst/>
            <a:rect l="l" t="t" r="r" b="b"/>
            <a:pathLst>
              <a:path w="576579" h="504825">
                <a:moveTo>
                  <a:pt x="288036" y="0"/>
                </a:moveTo>
                <a:lnTo>
                  <a:pt x="236247" y="4063"/>
                </a:lnTo>
                <a:lnTo>
                  <a:pt x="187509" y="15780"/>
                </a:lnTo>
                <a:lnTo>
                  <a:pt x="142635" y="34436"/>
                </a:lnTo>
                <a:lnTo>
                  <a:pt x="102436" y="59321"/>
                </a:lnTo>
                <a:lnTo>
                  <a:pt x="67724" y="89720"/>
                </a:lnTo>
                <a:lnTo>
                  <a:pt x="39313" y="124922"/>
                </a:lnTo>
                <a:lnTo>
                  <a:pt x="18014" y="164215"/>
                </a:lnTo>
                <a:lnTo>
                  <a:pt x="4638" y="206886"/>
                </a:lnTo>
                <a:lnTo>
                  <a:pt x="0" y="252222"/>
                </a:lnTo>
                <a:lnTo>
                  <a:pt x="4638" y="297557"/>
                </a:lnTo>
                <a:lnTo>
                  <a:pt x="18014" y="340228"/>
                </a:lnTo>
                <a:lnTo>
                  <a:pt x="39313" y="379521"/>
                </a:lnTo>
                <a:lnTo>
                  <a:pt x="67724" y="414723"/>
                </a:lnTo>
                <a:lnTo>
                  <a:pt x="102436" y="445122"/>
                </a:lnTo>
                <a:lnTo>
                  <a:pt x="142635" y="470007"/>
                </a:lnTo>
                <a:lnTo>
                  <a:pt x="187509" y="488663"/>
                </a:lnTo>
                <a:lnTo>
                  <a:pt x="236247" y="500380"/>
                </a:lnTo>
                <a:lnTo>
                  <a:pt x="288036" y="504444"/>
                </a:lnTo>
                <a:lnTo>
                  <a:pt x="339824" y="500380"/>
                </a:lnTo>
                <a:lnTo>
                  <a:pt x="388562" y="488663"/>
                </a:lnTo>
                <a:lnTo>
                  <a:pt x="433436" y="470007"/>
                </a:lnTo>
                <a:lnTo>
                  <a:pt x="473635" y="445122"/>
                </a:lnTo>
                <a:lnTo>
                  <a:pt x="508347" y="414723"/>
                </a:lnTo>
                <a:lnTo>
                  <a:pt x="536758" y="379521"/>
                </a:lnTo>
                <a:lnTo>
                  <a:pt x="558057" y="340228"/>
                </a:lnTo>
                <a:lnTo>
                  <a:pt x="571433" y="297557"/>
                </a:lnTo>
                <a:lnTo>
                  <a:pt x="576072" y="252222"/>
                </a:lnTo>
                <a:lnTo>
                  <a:pt x="571433" y="206886"/>
                </a:lnTo>
                <a:lnTo>
                  <a:pt x="558057" y="164215"/>
                </a:lnTo>
                <a:lnTo>
                  <a:pt x="536758" y="124922"/>
                </a:lnTo>
                <a:lnTo>
                  <a:pt x="508347" y="89720"/>
                </a:lnTo>
                <a:lnTo>
                  <a:pt x="473635" y="59321"/>
                </a:lnTo>
                <a:lnTo>
                  <a:pt x="433436" y="34436"/>
                </a:lnTo>
                <a:lnTo>
                  <a:pt x="388562" y="15780"/>
                </a:lnTo>
                <a:lnTo>
                  <a:pt x="339824" y="4063"/>
                </a:lnTo>
                <a:lnTo>
                  <a:pt x="288036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177648" y="6714083"/>
            <a:ext cx="192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fld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7697" y="211023"/>
            <a:ext cx="44837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latin typeface="IPAGothic"/>
                <a:cs typeface="IPAGothic"/>
              </a:rPr>
              <a:t>兒童如何防</a:t>
            </a:r>
            <a:r>
              <a:rPr sz="5400" b="0" dirty="0">
                <a:latin typeface="IPAGothic"/>
                <a:cs typeface="IPAGothic"/>
              </a:rPr>
              <a:t>疫?</a:t>
            </a:r>
            <a:endParaRPr sz="5400">
              <a:latin typeface="IPAGothic"/>
              <a:cs typeface="IPA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1852" y="1383792"/>
            <a:ext cx="10655808" cy="514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41507" y="88392"/>
            <a:ext cx="2161031" cy="2592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1878" y="495427"/>
            <a:ext cx="61779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體溫監測及學童健康追蹤</a:t>
            </a:r>
          </a:p>
        </p:txBody>
      </p:sp>
      <p:sp>
        <p:nvSpPr>
          <p:cNvPr id="4" name="object 4"/>
          <p:cNvSpPr/>
          <p:nvPr/>
        </p:nvSpPr>
        <p:spPr>
          <a:xfrm>
            <a:off x="868184" y="5776239"/>
            <a:ext cx="355091" cy="355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5675" y="1970913"/>
            <a:ext cx="10908030" cy="4841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584835" algn="l"/>
              </a:tabLst>
            </a:pPr>
            <a:r>
              <a:rPr sz="4000" b="0" spc="5" dirty="0">
                <a:latin typeface="Noto Sans CJK JP Medium"/>
                <a:cs typeface="Noto Sans CJK JP Medium"/>
              </a:rPr>
              <a:t>上學時間</a:t>
            </a:r>
            <a:r>
              <a:rPr sz="4000" spc="-5" dirty="0">
                <a:latin typeface="Droid Sans Fallback"/>
                <a:cs typeface="Droid Sans Fallback"/>
              </a:rPr>
              <a:t>：</a:t>
            </a:r>
            <a:endParaRPr sz="4000">
              <a:latin typeface="Droid Sans Fallback"/>
              <a:cs typeface="Droid Sans Fallback"/>
            </a:endParaRPr>
          </a:p>
          <a:p>
            <a:pPr marL="584200" marR="12700" indent="-572135">
              <a:lnSpc>
                <a:spcPts val="3310"/>
              </a:lnSpc>
              <a:spcBef>
                <a:spcPts val="225"/>
              </a:spcBef>
              <a:buFont typeface="Carlito"/>
              <a:buAutoNum type="arabicPeriod"/>
              <a:tabLst>
                <a:tab pos="583565" algn="l"/>
                <a:tab pos="584835" algn="l"/>
              </a:tabLst>
            </a:pPr>
            <a:r>
              <a:rPr sz="2800" b="0" spc="-5" dirty="0">
                <a:latin typeface="Noto Sans CJK JP Thin"/>
                <a:cs typeface="Noto Sans CJK JP Thin"/>
              </a:rPr>
              <a:t>本局提供健康自主管理體溫量測記</a:t>
            </a:r>
            <a:r>
              <a:rPr sz="2800" b="0" dirty="0">
                <a:latin typeface="Noto Sans CJK JP Thin"/>
                <a:cs typeface="Noto Sans CJK JP Thin"/>
              </a:rPr>
              <a:t>錄</a:t>
            </a:r>
            <a:r>
              <a:rPr sz="2800" b="0" spc="-5" dirty="0">
                <a:latin typeface="Noto Sans CJK JP Thin"/>
                <a:cs typeface="Noto Sans CJK JP Thin"/>
              </a:rPr>
              <a:t>表範</a:t>
            </a:r>
            <a:r>
              <a:rPr sz="2800" b="0" dirty="0">
                <a:latin typeface="Noto Sans CJK JP Thin"/>
                <a:cs typeface="Noto Sans CJK JP Thin"/>
              </a:rPr>
              <a:t>本</a:t>
            </a:r>
            <a:r>
              <a:rPr sz="2800" b="0" spc="-5" dirty="0">
                <a:latin typeface="Noto Sans CJK JP Thin"/>
                <a:cs typeface="Noto Sans CJK JP Thin"/>
              </a:rPr>
              <a:t>，請</a:t>
            </a:r>
            <a:r>
              <a:rPr sz="2800" b="0" dirty="0">
                <a:latin typeface="Noto Sans CJK JP Thin"/>
                <a:cs typeface="Noto Sans CJK JP Thin"/>
              </a:rPr>
              <a:t>家</a:t>
            </a:r>
            <a:r>
              <a:rPr sz="2800" b="0" spc="-5" dirty="0">
                <a:latin typeface="Noto Sans CJK JP Thin"/>
                <a:cs typeface="Noto Sans CJK JP Thin"/>
              </a:rPr>
              <a:t>長主</a:t>
            </a:r>
            <a:r>
              <a:rPr sz="2800" b="0" dirty="0">
                <a:latin typeface="Noto Sans CJK JP Thin"/>
                <a:cs typeface="Noto Sans CJK JP Thin"/>
              </a:rPr>
              <a:t>動</a:t>
            </a:r>
            <a:r>
              <a:rPr sz="2800" b="0" spc="-5" dirty="0">
                <a:latin typeface="Noto Sans CJK JP Thin"/>
                <a:cs typeface="Noto Sans CJK JP Thin"/>
              </a:rPr>
              <a:t>關心</a:t>
            </a:r>
            <a:r>
              <a:rPr sz="2800" b="0" dirty="0">
                <a:latin typeface="Noto Sans CJK JP Thin"/>
                <a:cs typeface="Noto Sans CJK JP Thin"/>
              </a:rPr>
              <a:t>子</a:t>
            </a:r>
            <a:r>
              <a:rPr sz="2800" b="0" spc="-5" dirty="0">
                <a:latin typeface="Noto Sans CJK JP Thin"/>
                <a:cs typeface="Noto Sans CJK JP Thin"/>
              </a:rPr>
              <a:t>女 健康，</a:t>
            </a:r>
            <a:r>
              <a:rPr sz="2800" b="0" spc="-5" dirty="0">
                <a:solidFill>
                  <a:srgbClr val="FF0000"/>
                </a:solidFill>
                <a:latin typeface="Noto Sans CJK JP Thin"/>
                <a:cs typeface="Noto Sans CJK JP Thin"/>
              </a:rPr>
              <a:t>每日出門前，應幫子女量體</a:t>
            </a:r>
            <a:r>
              <a:rPr sz="2800" b="0" spc="-20" dirty="0">
                <a:solidFill>
                  <a:srgbClr val="FF0000"/>
                </a:solidFill>
                <a:latin typeface="Noto Sans CJK JP Thin"/>
                <a:cs typeface="Noto Sans CJK JP Thin"/>
              </a:rPr>
              <a:t>溫</a:t>
            </a:r>
            <a:r>
              <a:rPr sz="2800" b="0" spc="-5" dirty="0">
                <a:latin typeface="Noto Sans CJK JP Thin"/>
                <a:cs typeface="Noto Sans CJK JP Thin"/>
              </a:rPr>
              <a:t>並記</a:t>
            </a:r>
            <a:r>
              <a:rPr sz="2800" b="0" dirty="0">
                <a:latin typeface="Noto Sans CJK JP Thin"/>
                <a:cs typeface="Noto Sans CJK JP Thin"/>
              </a:rPr>
              <a:t>錄</a:t>
            </a:r>
            <a:r>
              <a:rPr sz="2800" b="0" spc="-5" dirty="0">
                <a:latin typeface="Noto Sans CJK JP Thin"/>
                <a:cs typeface="Noto Sans CJK JP Thin"/>
              </a:rPr>
              <a:t>，以</a:t>
            </a:r>
            <a:r>
              <a:rPr sz="2800" b="0" dirty="0">
                <a:latin typeface="Noto Sans CJK JP Thin"/>
                <a:cs typeface="Noto Sans CJK JP Thin"/>
              </a:rPr>
              <a:t>供</a:t>
            </a:r>
            <a:r>
              <a:rPr sz="2800" b="0" spc="-5" dirty="0">
                <a:latin typeface="Noto Sans CJK JP Thin"/>
                <a:cs typeface="Noto Sans CJK JP Thin"/>
              </a:rPr>
              <a:t>學校</a:t>
            </a:r>
            <a:r>
              <a:rPr sz="2800" b="0" dirty="0">
                <a:latin typeface="Noto Sans CJK JP Thin"/>
                <a:cs typeface="Noto Sans CJK JP Thin"/>
              </a:rPr>
              <a:t>參</a:t>
            </a:r>
            <a:r>
              <a:rPr sz="2800" b="0" spc="-5" dirty="0">
                <a:latin typeface="Noto Sans CJK JP Thin"/>
                <a:cs typeface="Noto Sans CJK JP Thin"/>
              </a:rPr>
              <a:t>考</a:t>
            </a:r>
            <a:endParaRPr sz="2800">
              <a:latin typeface="Noto Sans CJK JP Thin"/>
              <a:cs typeface="Noto Sans CJK JP Thin"/>
            </a:endParaRPr>
          </a:p>
          <a:p>
            <a:pPr marL="584200" marR="5080" indent="-572135">
              <a:lnSpc>
                <a:spcPts val="3350"/>
              </a:lnSpc>
              <a:spcBef>
                <a:spcPts val="65"/>
              </a:spcBef>
              <a:buFont typeface="Carlito"/>
              <a:buAutoNum type="arabicPeriod"/>
              <a:tabLst>
                <a:tab pos="583565" algn="l"/>
                <a:tab pos="584835" algn="l"/>
              </a:tabLst>
            </a:pPr>
            <a:r>
              <a:rPr sz="2800" b="0" spc="-10" dirty="0">
                <a:solidFill>
                  <a:srgbClr val="FF0000"/>
                </a:solidFill>
                <a:latin typeface="Noto Sans CJK JP Thin"/>
                <a:cs typeface="Noto Sans CJK JP Thin"/>
              </a:rPr>
              <a:t>小規模</a:t>
            </a:r>
            <a:r>
              <a:rPr sz="2800" b="0" spc="-5" dirty="0">
                <a:latin typeface="Noto Sans CJK JP Thin"/>
                <a:cs typeface="Noto Sans CJK JP Thin"/>
              </a:rPr>
              <a:t>學校學生於進校入班前，得</a:t>
            </a:r>
            <a:r>
              <a:rPr sz="2800" b="0" dirty="0">
                <a:latin typeface="Noto Sans CJK JP Thin"/>
                <a:cs typeface="Noto Sans CJK JP Thin"/>
              </a:rPr>
              <a:t>於</a:t>
            </a:r>
            <a:r>
              <a:rPr sz="2800" b="0" spc="-5" dirty="0">
                <a:latin typeface="Noto Sans CJK JP Thin"/>
                <a:cs typeface="Noto Sans CJK JP Thin"/>
              </a:rPr>
              <a:t>校內</a:t>
            </a:r>
            <a:r>
              <a:rPr sz="2800" b="0" dirty="0">
                <a:latin typeface="Noto Sans CJK JP Thin"/>
                <a:cs typeface="Noto Sans CJK JP Thin"/>
              </a:rPr>
              <a:t>適</a:t>
            </a:r>
            <a:r>
              <a:rPr sz="2800" b="0" spc="-5" dirty="0">
                <a:latin typeface="Noto Sans CJK JP Thin"/>
                <a:cs typeface="Noto Sans CJK JP Thin"/>
              </a:rPr>
              <a:t>當開</a:t>
            </a:r>
            <a:r>
              <a:rPr sz="2800" b="0" dirty="0">
                <a:latin typeface="Noto Sans CJK JP Thin"/>
                <a:cs typeface="Noto Sans CJK JP Thin"/>
              </a:rPr>
              <a:t>放</a:t>
            </a:r>
            <a:r>
              <a:rPr sz="2800" b="0" spc="-5" dirty="0">
                <a:latin typeface="Noto Sans CJK JP Thin"/>
                <a:cs typeface="Noto Sans CJK JP Thin"/>
              </a:rPr>
              <a:t>空間</a:t>
            </a:r>
            <a:r>
              <a:rPr sz="2800" b="0" dirty="0">
                <a:latin typeface="Noto Sans CJK JP Thin"/>
                <a:cs typeface="Noto Sans CJK JP Thin"/>
              </a:rPr>
              <a:t>，</a:t>
            </a:r>
            <a:r>
              <a:rPr sz="2800" b="0" spc="-5" dirty="0">
                <a:latin typeface="Noto Sans CJK JP Thin"/>
                <a:cs typeface="Noto Sans CJK JP Thin"/>
              </a:rPr>
              <a:t>一次</a:t>
            </a:r>
            <a:r>
              <a:rPr sz="2800" b="0" dirty="0">
                <a:latin typeface="Noto Sans CJK JP Thin"/>
                <a:cs typeface="Noto Sans CJK JP Thin"/>
              </a:rPr>
              <a:t>或</a:t>
            </a:r>
            <a:r>
              <a:rPr sz="2800" b="0" spc="-5" dirty="0">
                <a:latin typeface="Noto Sans CJK JP Thin"/>
                <a:cs typeface="Noto Sans CJK JP Thin"/>
              </a:rPr>
              <a:t>分 組由學校指定人員測量體溫</a:t>
            </a:r>
            <a:r>
              <a:rPr sz="2800" spc="-5" dirty="0">
                <a:latin typeface="Droid Sans Fallback"/>
                <a:cs typeface="Droid Sans Fallback"/>
              </a:rPr>
              <a:t>。</a:t>
            </a:r>
            <a:endParaRPr sz="2800">
              <a:latin typeface="Droid Sans Fallback"/>
              <a:cs typeface="Droid Sans Fallback"/>
            </a:endParaRPr>
          </a:p>
          <a:p>
            <a:pPr marL="469900" indent="-457834">
              <a:lnSpc>
                <a:spcPts val="3265"/>
              </a:lnSpc>
              <a:buFont typeface="Carlito"/>
              <a:buAutoNum type="arabicPeriod"/>
              <a:tabLst>
                <a:tab pos="469265" algn="l"/>
                <a:tab pos="470534" algn="l"/>
              </a:tabLst>
            </a:pPr>
            <a:r>
              <a:rPr sz="2800" b="0" spc="-5" dirty="0">
                <a:solidFill>
                  <a:srgbClr val="FF0000"/>
                </a:solidFill>
                <a:latin typeface="Noto Sans CJK JP Thin"/>
                <a:cs typeface="Noto Sans CJK JP Thin"/>
              </a:rPr>
              <a:t>大規模</a:t>
            </a:r>
            <a:r>
              <a:rPr sz="2800" b="0" spc="-5" dirty="0">
                <a:latin typeface="Noto Sans CJK JP Thin"/>
                <a:cs typeface="Noto Sans CJK JP Thin"/>
              </a:rPr>
              <a:t>學校學生得於進校後採分組</a:t>
            </a:r>
            <a:r>
              <a:rPr sz="2800" b="0" dirty="0">
                <a:latin typeface="Noto Sans CJK JP Thin"/>
                <a:cs typeface="Noto Sans CJK JP Thin"/>
              </a:rPr>
              <a:t>、</a:t>
            </a:r>
            <a:r>
              <a:rPr sz="2800" b="0" spc="-5" dirty="0">
                <a:latin typeface="Noto Sans CJK JP Thin"/>
                <a:cs typeface="Noto Sans CJK JP Thin"/>
              </a:rPr>
              <a:t>分點</a:t>
            </a:r>
            <a:r>
              <a:rPr sz="2800" b="0" dirty="0">
                <a:latin typeface="Noto Sans CJK JP Thin"/>
                <a:cs typeface="Noto Sans CJK JP Thin"/>
              </a:rPr>
              <a:t>，</a:t>
            </a:r>
            <a:r>
              <a:rPr sz="2800" b="0" spc="-5" dirty="0">
                <a:latin typeface="Noto Sans CJK JP Thin"/>
                <a:cs typeface="Noto Sans CJK JP Thin"/>
              </a:rPr>
              <a:t>指定</a:t>
            </a:r>
            <a:r>
              <a:rPr sz="2800" b="0" dirty="0">
                <a:latin typeface="Noto Sans CJK JP Thin"/>
                <a:cs typeface="Noto Sans CJK JP Thin"/>
              </a:rPr>
              <a:t>人</a:t>
            </a:r>
            <a:r>
              <a:rPr sz="2800" b="0" spc="-5" dirty="0">
                <a:latin typeface="Noto Sans CJK JP Thin"/>
                <a:cs typeface="Noto Sans CJK JP Thin"/>
              </a:rPr>
              <a:t>員或</a:t>
            </a:r>
            <a:r>
              <a:rPr sz="2800" b="0" dirty="0">
                <a:latin typeface="Noto Sans CJK JP Thin"/>
                <a:cs typeface="Noto Sans CJK JP Thin"/>
              </a:rPr>
              <a:t>協</a:t>
            </a:r>
            <a:r>
              <a:rPr sz="2800" b="0" spc="-5" dirty="0">
                <a:latin typeface="Noto Sans CJK JP Thin"/>
                <a:cs typeface="Noto Sans CJK JP Thin"/>
              </a:rPr>
              <a:t>請家</a:t>
            </a:r>
            <a:r>
              <a:rPr sz="2800" b="0" dirty="0">
                <a:latin typeface="Noto Sans CJK JP Thin"/>
                <a:cs typeface="Noto Sans CJK JP Thin"/>
              </a:rPr>
              <a:t>長</a:t>
            </a:r>
            <a:r>
              <a:rPr sz="2800" b="0" spc="-5" dirty="0">
                <a:latin typeface="Noto Sans CJK JP Thin"/>
                <a:cs typeface="Noto Sans CJK JP Thin"/>
              </a:rPr>
              <a:t>志</a:t>
            </a:r>
            <a:endParaRPr sz="2800">
              <a:latin typeface="Noto Sans CJK JP Thin"/>
              <a:cs typeface="Noto Sans CJK JP Thin"/>
            </a:endParaRPr>
          </a:p>
          <a:p>
            <a:pPr marL="469900" marR="127635">
              <a:lnSpc>
                <a:spcPct val="100000"/>
              </a:lnSpc>
            </a:pPr>
            <a:r>
              <a:rPr sz="2800" b="0" spc="-10" dirty="0">
                <a:latin typeface="Noto Sans CJK JP Thin"/>
                <a:cs typeface="Noto Sans CJK JP Thin"/>
              </a:rPr>
              <a:t>工於校內適當開放空間測量體溫，</a:t>
            </a:r>
            <a:r>
              <a:rPr sz="2800" b="0" dirty="0">
                <a:latin typeface="Noto Sans CJK JP Thin"/>
                <a:cs typeface="Noto Sans CJK JP Thin"/>
              </a:rPr>
              <a:t>亦</a:t>
            </a:r>
            <a:r>
              <a:rPr sz="2800" b="0" spc="-10" dirty="0">
                <a:latin typeface="Noto Sans CJK JP Thin"/>
                <a:cs typeface="Noto Sans CJK JP Thin"/>
              </a:rPr>
              <a:t>得於</a:t>
            </a:r>
            <a:r>
              <a:rPr sz="2800" b="0" dirty="0">
                <a:latin typeface="Noto Sans CJK JP Thin"/>
                <a:cs typeface="Noto Sans CJK JP Thin"/>
              </a:rPr>
              <a:t>入</a:t>
            </a:r>
            <a:r>
              <a:rPr sz="2800" b="0" spc="-10" dirty="0">
                <a:latin typeface="Noto Sans CJK JP Thin"/>
                <a:cs typeface="Noto Sans CJK JP Thin"/>
              </a:rPr>
              <a:t>班後</a:t>
            </a:r>
            <a:r>
              <a:rPr sz="2800" b="0" dirty="0">
                <a:latin typeface="Noto Sans CJK JP Thin"/>
                <a:cs typeface="Noto Sans CJK JP Thin"/>
              </a:rPr>
              <a:t>，</a:t>
            </a:r>
            <a:r>
              <a:rPr sz="2800" b="0" spc="-10" dirty="0">
                <a:latin typeface="Noto Sans CJK JP Thin"/>
                <a:cs typeface="Noto Sans CJK JP Thin"/>
              </a:rPr>
              <a:t>即時</a:t>
            </a:r>
            <a:r>
              <a:rPr sz="2800" b="0" dirty="0">
                <a:latin typeface="Noto Sans CJK JP Thin"/>
                <a:cs typeface="Noto Sans CJK JP Thin"/>
              </a:rPr>
              <a:t>由</a:t>
            </a:r>
            <a:r>
              <a:rPr sz="2800" b="0" spc="-10" dirty="0">
                <a:latin typeface="Noto Sans CJK JP Thin"/>
                <a:cs typeface="Noto Sans CJK JP Thin"/>
              </a:rPr>
              <a:t>導師</a:t>
            </a:r>
            <a:r>
              <a:rPr sz="2800" b="0" dirty="0">
                <a:latin typeface="Noto Sans CJK JP Thin"/>
                <a:cs typeface="Noto Sans CJK JP Thin"/>
              </a:rPr>
              <a:t>測</a:t>
            </a:r>
            <a:r>
              <a:rPr sz="2800" b="0" spc="-5" dirty="0">
                <a:latin typeface="Noto Sans CJK JP Thin"/>
                <a:cs typeface="Noto Sans CJK JP Thin"/>
              </a:rPr>
              <a:t>量 體溫</a:t>
            </a:r>
            <a:r>
              <a:rPr sz="2800" spc="-5" dirty="0">
                <a:latin typeface="Droid Sans Fallback"/>
                <a:cs typeface="Droid Sans Fallback"/>
              </a:rPr>
              <a:t>。</a:t>
            </a:r>
            <a:endParaRPr sz="2800">
              <a:latin typeface="Droid Sans Fallback"/>
              <a:cs typeface="Droid Sans Fallback"/>
            </a:endParaRPr>
          </a:p>
          <a:p>
            <a:pPr marL="469900" marR="278130">
              <a:lnSpc>
                <a:spcPts val="4490"/>
              </a:lnSpc>
              <a:spcBef>
                <a:spcPts val="650"/>
              </a:spcBef>
            </a:pPr>
            <a:r>
              <a:rPr sz="4000" spc="-5" dirty="0">
                <a:latin typeface="Droid Sans Fallback"/>
                <a:cs typeface="Droid Sans Fallback"/>
              </a:rPr>
              <a:t>由導師隨時主動關心學童健康狀況</a:t>
            </a:r>
            <a:r>
              <a:rPr sz="4000" dirty="0">
                <a:latin typeface="Droid Sans Fallback"/>
                <a:cs typeface="Droid Sans Fallback"/>
              </a:rPr>
              <a:t>，</a:t>
            </a:r>
            <a:r>
              <a:rPr sz="4000" spc="-5" dirty="0">
                <a:latin typeface="Droid Sans Fallback"/>
                <a:cs typeface="Droid Sans Fallback"/>
              </a:rPr>
              <a:t>並紀</a:t>
            </a:r>
            <a:r>
              <a:rPr sz="4000" dirty="0">
                <a:latin typeface="Droid Sans Fallback"/>
                <a:cs typeface="Droid Sans Fallback"/>
              </a:rPr>
              <a:t>錄</a:t>
            </a:r>
            <a:r>
              <a:rPr sz="4000" spc="-5" dirty="0">
                <a:latin typeface="Droid Sans Fallback"/>
                <a:cs typeface="Droid Sans Fallback"/>
              </a:rPr>
              <a:t>， </a:t>
            </a:r>
            <a:r>
              <a:rPr sz="4000" spc="-10" dirty="0">
                <a:latin typeface="Droid Sans Fallback"/>
                <a:cs typeface="Droid Sans Fallback"/>
              </a:rPr>
              <a:t>必要時通報健康中心。</a:t>
            </a:r>
            <a:endParaRPr sz="4000">
              <a:latin typeface="Droid Sans Fallback"/>
              <a:cs typeface="Droid Sans Fallb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84735" y="6568440"/>
            <a:ext cx="576580" cy="504825"/>
          </a:xfrm>
          <a:custGeom>
            <a:avLst/>
            <a:gdLst/>
            <a:ahLst/>
            <a:cxnLst/>
            <a:rect l="l" t="t" r="r" b="b"/>
            <a:pathLst>
              <a:path w="576579" h="504825">
                <a:moveTo>
                  <a:pt x="288036" y="0"/>
                </a:moveTo>
                <a:lnTo>
                  <a:pt x="236247" y="4063"/>
                </a:lnTo>
                <a:lnTo>
                  <a:pt x="187509" y="15780"/>
                </a:lnTo>
                <a:lnTo>
                  <a:pt x="142635" y="34436"/>
                </a:lnTo>
                <a:lnTo>
                  <a:pt x="102436" y="59321"/>
                </a:lnTo>
                <a:lnTo>
                  <a:pt x="67724" y="89720"/>
                </a:lnTo>
                <a:lnTo>
                  <a:pt x="39313" y="124922"/>
                </a:lnTo>
                <a:lnTo>
                  <a:pt x="18014" y="164215"/>
                </a:lnTo>
                <a:lnTo>
                  <a:pt x="4638" y="206886"/>
                </a:lnTo>
                <a:lnTo>
                  <a:pt x="0" y="252222"/>
                </a:lnTo>
                <a:lnTo>
                  <a:pt x="4638" y="297557"/>
                </a:lnTo>
                <a:lnTo>
                  <a:pt x="18014" y="340228"/>
                </a:lnTo>
                <a:lnTo>
                  <a:pt x="39313" y="379521"/>
                </a:lnTo>
                <a:lnTo>
                  <a:pt x="67724" y="414723"/>
                </a:lnTo>
                <a:lnTo>
                  <a:pt x="102436" y="445122"/>
                </a:lnTo>
                <a:lnTo>
                  <a:pt x="142635" y="470007"/>
                </a:lnTo>
                <a:lnTo>
                  <a:pt x="187509" y="488663"/>
                </a:lnTo>
                <a:lnTo>
                  <a:pt x="236247" y="500380"/>
                </a:lnTo>
                <a:lnTo>
                  <a:pt x="288036" y="504444"/>
                </a:lnTo>
                <a:lnTo>
                  <a:pt x="339824" y="500380"/>
                </a:lnTo>
                <a:lnTo>
                  <a:pt x="388562" y="488663"/>
                </a:lnTo>
                <a:lnTo>
                  <a:pt x="433436" y="470007"/>
                </a:lnTo>
                <a:lnTo>
                  <a:pt x="473635" y="445122"/>
                </a:lnTo>
                <a:lnTo>
                  <a:pt x="508347" y="414723"/>
                </a:lnTo>
                <a:lnTo>
                  <a:pt x="536758" y="379521"/>
                </a:lnTo>
                <a:lnTo>
                  <a:pt x="558057" y="340228"/>
                </a:lnTo>
                <a:lnTo>
                  <a:pt x="571433" y="297557"/>
                </a:lnTo>
                <a:lnTo>
                  <a:pt x="576072" y="252222"/>
                </a:lnTo>
                <a:lnTo>
                  <a:pt x="571433" y="206886"/>
                </a:lnTo>
                <a:lnTo>
                  <a:pt x="558057" y="164215"/>
                </a:lnTo>
                <a:lnTo>
                  <a:pt x="536758" y="124922"/>
                </a:lnTo>
                <a:lnTo>
                  <a:pt x="508347" y="89720"/>
                </a:lnTo>
                <a:lnTo>
                  <a:pt x="473635" y="59321"/>
                </a:lnTo>
                <a:lnTo>
                  <a:pt x="433436" y="34436"/>
                </a:lnTo>
                <a:lnTo>
                  <a:pt x="388562" y="15780"/>
                </a:lnTo>
                <a:lnTo>
                  <a:pt x="339824" y="4063"/>
                </a:lnTo>
                <a:lnTo>
                  <a:pt x="288036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042393" y="6714083"/>
            <a:ext cx="3803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810"/>
              </a:lnSpc>
            </a:pPr>
            <a:fld id="{81D60167-4931-47E6-BA6A-407CBD079E47}" type="slidenum"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fld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8694" y="495427"/>
            <a:ext cx="22644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口罩準備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48207" y="1473708"/>
            <a:ext cx="11726545" cy="5492750"/>
            <a:chOff x="1048207" y="1473708"/>
            <a:chExt cx="11726545" cy="5492750"/>
          </a:xfrm>
        </p:grpSpPr>
        <p:sp>
          <p:nvSpPr>
            <p:cNvPr id="4" name="object 4"/>
            <p:cNvSpPr/>
            <p:nvPr/>
          </p:nvSpPr>
          <p:spPr>
            <a:xfrm>
              <a:off x="1048207" y="2427986"/>
              <a:ext cx="355092" cy="3550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8207" y="3077210"/>
              <a:ext cx="355092" cy="3550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8207" y="4906010"/>
              <a:ext cx="355092" cy="3550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00259" y="2968752"/>
              <a:ext cx="3073907" cy="39974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37431" y="1473708"/>
              <a:ext cx="4845050" cy="401320"/>
            </a:xfrm>
            <a:custGeom>
              <a:avLst/>
              <a:gdLst/>
              <a:ahLst/>
              <a:cxnLst/>
              <a:rect l="l" t="t" r="r" b="b"/>
              <a:pathLst>
                <a:path w="4845050" h="401319">
                  <a:moveTo>
                    <a:pt x="4777994" y="0"/>
                  </a:moveTo>
                  <a:lnTo>
                    <a:pt x="66801" y="0"/>
                  </a:lnTo>
                  <a:lnTo>
                    <a:pt x="40772" y="5240"/>
                  </a:lnTo>
                  <a:lnTo>
                    <a:pt x="19542" y="19542"/>
                  </a:lnTo>
                  <a:lnTo>
                    <a:pt x="5240" y="40772"/>
                  </a:lnTo>
                  <a:lnTo>
                    <a:pt x="0" y="66801"/>
                  </a:lnTo>
                  <a:lnTo>
                    <a:pt x="0" y="334010"/>
                  </a:lnTo>
                  <a:lnTo>
                    <a:pt x="5240" y="359985"/>
                  </a:lnTo>
                  <a:lnTo>
                    <a:pt x="19542" y="381222"/>
                  </a:lnTo>
                  <a:lnTo>
                    <a:pt x="40772" y="395553"/>
                  </a:lnTo>
                  <a:lnTo>
                    <a:pt x="66801" y="400812"/>
                  </a:lnTo>
                  <a:lnTo>
                    <a:pt x="4777994" y="400812"/>
                  </a:lnTo>
                  <a:lnTo>
                    <a:pt x="4803969" y="395553"/>
                  </a:lnTo>
                  <a:lnTo>
                    <a:pt x="4825206" y="381222"/>
                  </a:lnTo>
                  <a:lnTo>
                    <a:pt x="4839537" y="359985"/>
                  </a:lnTo>
                  <a:lnTo>
                    <a:pt x="4844795" y="334010"/>
                  </a:lnTo>
                  <a:lnTo>
                    <a:pt x="4844795" y="66801"/>
                  </a:lnTo>
                  <a:lnTo>
                    <a:pt x="4839537" y="40772"/>
                  </a:lnTo>
                  <a:lnTo>
                    <a:pt x="4825206" y="19542"/>
                  </a:lnTo>
                  <a:lnTo>
                    <a:pt x="4803969" y="5240"/>
                  </a:lnTo>
                  <a:lnTo>
                    <a:pt x="4777994" y="0"/>
                  </a:lnTo>
                  <a:close/>
                </a:path>
              </a:pathLst>
            </a:custGeom>
            <a:solidFill>
              <a:srgbClr val="CE00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93011" y="2219044"/>
            <a:ext cx="8147050" cy="43326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4000" spc="-5" dirty="0">
                <a:solidFill>
                  <a:srgbClr val="FF0000"/>
                </a:solidFill>
                <a:latin typeface="Droid Sans Fallback"/>
                <a:cs typeface="Droid Sans Fallback"/>
              </a:rPr>
              <a:t>請依各校使用量備妥口罩儲備量</a:t>
            </a:r>
            <a:endParaRPr sz="4000">
              <a:latin typeface="Droid Sans Fallback"/>
              <a:cs typeface="Droid Sans Fallback"/>
            </a:endParaRPr>
          </a:p>
          <a:p>
            <a:pPr marL="12700" marR="5080" algn="just">
              <a:lnSpc>
                <a:spcPct val="96800"/>
              </a:lnSpc>
              <a:spcBef>
                <a:spcPts val="465"/>
              </a:spcBef>
            </a:pPr>
            <a:r>
              <a:rPr sz="4000" spc="-10" dirty="0">
                <a:latin typeface="Droid Sans Fallback"/>
                <a:cs typeface="Droid Sans Fallback"/>
              </a:rPr>
              <a:t>口罩為個人衛生用品，</a:t>
            </a:r>
            <a:r>
              <a:rPr sz="4000" spc="-5" dirty="0">
                <a:latin typeface="Droid Sans Fallback"/>
                <a:cs typeface="Droid Sans Fallback"/>
              </a:rPr>
              <a:t>建</a:t>
            </a:r>
            <a:r>
              <a:rPr sz="4000" spc="-10" dirty="0">
                <a:latin typeface="Droid Sans Fallback"/>
                <a:cs typeface="Droid Sans Fallback"/>
              </a:rPr>
              <a:t>請學生自行 </a:t>
            </a:r>
            <a:r>
              <a:rPr sz="4000" spc="-5" dirty="0">
                <a:latin typeface="Droid Sans Fallback"/>
                <a:cs typeface="Droid Sans Fallback"/>
              </a:rPr>
              <a:t>準備</a:t>
            </a:r>
            <a:r>
              <a:rPr sz="4000" spc="-5" dirty="0">
                <a:latin typeface="Carlito"/>
                <a:cs typeface="Carlito"/>
              </a:rPr>
              <a:t>(</a:t>
            </a:r>
            <a:r>
              <a:rPr sz="4000" spc="-5" dirty="0">
                <a:latin typeface="Droid Sans Fallback"/>
                <a:cs typeface="Droid Sans Fallback"/>
              </a:rPr>
              <a:t>每日</a:t>
            </a:r>
            <a:r>
              <a:rPr sz="4000" spc="-5" dirty="0">
                <a:latin typeface="Carlito"/>
                <a:cs typeface="Carlito"/>
              </a:rPr>
              <a:t>)2-3</a:t>
            </a:r>
            <a:r>
              <a:rPr sz="4000" b="0" u="heavy" spc="5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個口罩放書包備</a:t>
            </a:r>
            <a:r>
              <a:rPr sz="4000" b="0" u="heavy" spc="10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用</a:t>
            </a:r>
            <a:r>
              <a:rPr sz="4000" spc="-5" dirty="0">
                <a:latin typeface="Droid Sans Fallback"/>
                <a:cs typeface="Droid Sans Fallback"/>
              </a:rPr>
              <a:t>，必 要時</a:t>
            </a:r>
            <a:r>
              <a:rPr sz="4000" spc="-5" dirty="0">
                <a:latin typeface="Carlito"/>
                <a:cs typeface="Carlito"/>
              </a:rPr>
              <a:t>(</a:t>
            </a:r>
            <a:r>
              <a:rPr sz="4000" spc="-5" dirty="0">
                <a:latin typeface="Droid Sans Fallback"/>
                <a:cs typeface="Droid Sans Fallback"/>
              </a:rPr>
              <a:t>染污、沾濕</a:t>
            </a:r>
            <a:r>
              <a:rPr sz="4000" spc="-5" dirty="0">
                <a:latin typeface="Carlito"/>
                <a:cs typeface="Carlito"/>
              </a:rPr>
              <a:t>)</a:t>
            </a:r>
            <a:r>
              <a:rPr sz="4000" spc="-5" dirty="0">
                <a:latin typeface="Droid Sans Fallback"/>
                <a:cs typeface="Droid Sans Fallback"/>
              </a:rPr>
              <a:t>更換。</a:t>
            </a:r>
            <a:endParaRPr sz="4000">
              <a:latin typeface="Droid Sans Fallback"/>
              <a:cs typeface="Droid Sans Fallback"/>
            </a:endParaRPr>
          </a:p>
          <a:p>
            <a:pPr marL="12700" marR="5080" algn="just">
              <a:lnSpc>
                <a:spcPct val="96800"/>
              </a:lnSpc>
              <a:spcBef>
                <a:spcPts val="465"/>
              </a:spcBef>
            </a:pPr>
            <a:r>
              <a:rPr sz="4000" spc="-10" dirty="0">
                <a:latin typeface="Droid Sans Fallback"/>
                <a:cs typeface="Droid Sans Fallback"/>
              </a:rPr>
              <a:t>學生在校臨時發現有發燒、呼吸道症 </a:t>
            </a:r>
            <a:r>
              <a:rPr sz="4000" spc="-5" dirty="0">
                <a:latin typeface="Droid Sans Fallback"/>
                <a:cs typeface="Droid Sans Fallback"/>
              </a:rPr>
              <a:t>狀時，若當天忘記攜帶口罩備品</a:t>
            </a:r>
            <a:r>
              <a:rPr sz="4000" dirty="0">
                <a:latin typeface="Droid Sans Fallback"/>
                <a:cs typeface="Droid Sans Fallback"/>
              </a:rPr>
              <a:t>，</a:t>
            </a:r>
            <a:r>
              <a:rPr sz="4000" spc="-5" dirty="0">
                <a:latin typeface="Droid Sans Fallback"/>
                <a:cs typeface="Droid Sans Fallback"/>
              </a:rPr>
              <a:t>由 </a:t>
            </a:r>
            <a:r>
              <a:rPr sz="4000" spc="-10" dirty="0">
                <a:latin typeface="Droid Sans Fallback"/>
                <a:cs typeface="Droid Sans Fallback"/>
              </a:rPr>
              <a:t>導師協助</a:t>
            </a:r>
            <a:r>
              <a:rPr sz="4000" spc="-5" dirty="0">
                <a:latin typeface="Droid Sans Fallback"/>
                <a:cs typeface="Droid Sans Fallback"/>
              </a:rPr>
              <a:t>提</a:t>
            </a:r>
            <a:r>
              <a:rPr sz="4000" spc="-10" dirty="0">
                <a:latin typeface="Droid Sans Fallback"/>
                <a:cs typeface="Droid Sans Fallback"/>
              </a:rPr>
              <a:t>供未攜帶</a:t>
            </a:r>
            <a:r>
              <a:rPr sz="4000" spc="-5" dirty="0">
                <a:latin typeface="Droid Sans Fallback"/>
                <a:cs typeface="Droid Sans Fallback"/>
              </a:rPr>
              <a:t>口</a:t>
            </a:r>
            <a:r>
              <a:rPr sz="4000" spc="-10" dirty="0">
                <a:latin typeface="Droid Sans Fallback"/>
                <a:cs typeface="Droid Sans Fallback"/>
              </a:rPr>
              <a:t>罩到校學生</a:t>
            </a:r>
            <a:r>
              <a:rPr sz="4000" spc="-5" dirty="0">
                <a:latin typeface="Droid Sans Fallback"/>
                <a:cs typeface="Droid Sans Fallback"/>
              </a:rPr>
              <a:t>。</a:t>
            </a:r>
            <a:endParaRPr sz="4000">
              <a:latin typeface="Droid Sans Fallback"/>
              <a:cs typeface="Droid Sans Fallb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5590" y="1498473"/>
            <a:ext cx="43491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進入校園有呼吸道症狀</a:t>
            </a:r>
            <a:r>
              <a:rPr sz="2000" b="0" spc="-1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請</a:t>
            </a:r>
            <a:r>
              <a:rPr sz="20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全程</a:t>
            </a:r>
            <a:r>
              <a:rPr sz="2000" b="0" spc="-1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配</a:t>
            </a:r>
            <a:r>
              <a:rPr sz="20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戴口罩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984735" y="6568440"/>
            <a:ext cx="576580" cy="504825"/>
          </a:xfrm>
          <a:custGeom>
            <a:avLst/>
            <a:gdLst/>
            <a:ahLst/>
            <a:cxnLst/>
            <a:rect l="l" t="t" r="r" b="b"/>
            <a:pathLst>
              <a:path w="576579" h="504825">
                <a:moveTo>
                  <a:pt x="288036" y="0"/>
                </a:moveTo>
                <a:lnTo>
                  <a:pt x="236247" y="4063"/>
                </a:lnTo>
                <a:lnTo>
                  <a:pt x="187509" y="15780"/>
                </a:lnTo>
                <a:lnTo>
                  <a:pt x="142635" y="34436"/>
                </a:lnTo>
                <a:lnTo>
                  <a:pt x="102436" y="59321"/>
                </a:lnTo>
                <a:lnTo>
                  <a:pt x="67724" y="89720"/>
                </a:lnTo>
                <a:lnTo>
                  <a:pt x="39313" y="124922"/>
                </a:lnTo>
                <a:lnTo>
                  <a:pt x="18014" y="164215"/>
                </a:lnTo>
                <a:lnTo>
                  <a:pt x="4638" y="206886"/>
                </a:lnTo>
                <a:lnTo>
                  <a:pt x="0" y="252222"/>
                </a:lnTo>
                <a:lnTo>
                  <a:pt x="4638" y="297557"/>
                </a:lnTo>
                <a:lnTo>
                  <a:pt x="18014" y="340228"/>
                </a:lnTo>
                <a:lnTo>
                  <a:pt x="39313" y="379521"/>
                </a:lnTo>
                <a:lnTo>
                  <a:pt x="67724" y="414723"/>
                </a:lnTo>
                <a:lnTo>
                  <a:pt x="102436" y="445122"/>
                </a:lnTo>
                <a:lnTo>
                  <a:pt x="142635" y="470007"/>
                </a:lnTo>
                <a:lnTo>
                  <a:pt x="187509" y="488663"/>
                </a:lnTo>
                <a:lnTo>
                  <a:pt x="236247" y="500380"/>
                </a:lnTo>
                <a:lnTo>
                  <a:pt x="288036" y="504444"/>
                </a:lnTo>
                <a:lnTo>
                  <a:pt x="339824" y="500380"/>
                </a:lnTo>
                <a:lnTo>
                  <a:pt x="388562" y="488663"/>
                </a:lnTo>
                <a:lnTo>
                  <a:pt x="433436" y="470007"/>
                </a:lnTo>
                <a:lnTo>
                  <a:pt x="473635" y="445122"/>
                </a:lnTo>
                <a:lnTo>
                  <a:pt x="508347" y="414723"/>
                </a:lnTo>
                <a:lnTo>
                  <a:pt x="536758" y="379521"/>
                </a:lnTo>
                <a:lnTo>
                  <a:pt x="558057" y="340228"/>
                </a:lnTo>
                <a:lnTo>
                  <a:pt x="571433" y="297557"/>
                </a:lnTo>
                <a:lnTo>
                  <a:pt x="576072" y="252222"/>
                </a:lnTo>
                <a:lnTo>
                  <a:pt x="571433" y="206886"/>
                </a:lnTo>
                <a:lnTo>
                  <a:pt x="558057" y="164215"/>
                </a:lnTo>
                <a:lnTo>
                  <a:pt x="536758" y="124922"/>
                </a:lnTo>
                <a:lnTo>
                  <a:pt x="508347" y="89720"/>
                </a:lnTo>
                <a:lnTo>
                  <a:pt x="473635" y="59321"/>
                </a:lnTo>
                <a:lnTo>
                  <a:pt x="433436" y="34436"/>
                </a:lnTo>
                <a:lnTo>
                  <a:pt x="388562" y="15780"/>
                </a:lnTo>
                <a:lnTo>
                  <a:pt x="339824" y="4063"/>
                </a:lnTo>
                <a:lnTo>
                  <a:pt x="288036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042393" y="6714083"/>
            <a:ext cx="3803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810"/>
              </a:lnSpc>
            </a:pPr>
            <a:fld id="{81D60167-4931-47E6-BA6A-407CBD079E47}" type="slidenum"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fld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</Words>
  <Application>Microsoft Office PowerPoint</Application>
  <PresentationFormat>自訂</PresentationFormat>
  <Paragraphs>177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8" baseType="lpstr">
      <vt:lpstr>Carlito</vt:lpstr>
      <vt:lpstr>DejaVu Sans</vt:lpstr>
      <vt:lpstr>Droid Sans Fallback</vt:lpstr>
      <vt:lpstr>IPAGothic</vt:lpstr>
      <vt:lpstr>Noto Sans CJK JP Medium</vt:lpstr>
      <vt:lpstr>Noto Sans CJK JP Thin</vt:lpstr>
      <vt:lpstr>UKIJ CJK</vt:lpstr>
      <vt:lpstr>WenQuanYi Zen Hei Mono</vt:lpstr>
      <vt:lpstr>Arial</vt:lpstr>
      <vt:lpstr>Calibri</vt:lpstr>
      <vt:lpstr>Times New Roman</vt:lpstr>
      <vt:lpstr>Trebuchet MS</vt:lpstr>
      <vt:lpstr>Wingdings</vt:lpstr>
      <vt:lpstr>Office Theme</vt:lpstr>
      <vt:lpstr>2019新型冠狀病毒校園因應</vt:lpstr>
      <vt:lpstr>CONTENTS</vt:lpstr>
      <vt:lpstr>疾病介紹</vt:lpstr>
      <vt:lpstr>臨床症狀</vt:lpstr>
      <vt:lpstr>傳染途徑及預防</vt:lpstr>
      <vt:lpstr>學生防疫措施</vt:lpstr>
      <vt:lpstr>兒童如何防疫?</vt:lpstr>
      <vt:lpstr>體溫監測及學童健康追蹤</vt:lpstr>
      <vt:lpstr>口罩準備</vt:lpstr>
      <vt:lpstr>PowerPoint 簡報</vt:lpstr>
      <vt:lpstr>常見的口罩配戴錯誤</vt:lpstr>
      <vt:lpstr>PowerPoint 簡報</vt:lpstr>
      <vt:lpstr>完整洗手7字訣</vt:lpstr>
      <vt:lpstr>前</vt:lpstr>
      <vt:lpstr>03</vt:lpstr>
      <vt:lpstr>環境防護</vt:lpstr>
      <vt:lpstr>漂白水及酒精消毒範圍</vt:lpstr>
      <vt:lpstr>PowerPoint 簡報</vt:lpstr>
      <vt:lpstr>學童疫情調查</vt:lpstr>
      <vt:lpstr>其他事項宣導</vt:lpstr>
      <vt:lpstr>老師們可以這樣做…</vt:lpstr>
      <vt:lpstr>PowerPoint 簡報</vt:lpstr>
      <vt:lpstr>校園訪客防疫措施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bt390.pptx</dc:title>
  <dc:creator>魏佳瑜</dc:creator>
  <cp:lastModifiedBy>林麗卿</cp:lastModifiedBy>
  <cp:revision>1</cp:revision>
  <dcterms:created xsi:type="dcterms:W3CDTF">2020-02-18T12:56:51Z</dcterms:created>
  <dcterms:modified xsi:type="dcterms:W3CDTF">2020-02-18T12:58:21Z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2020-02-18T00:00:00Z</vt:filetime>
  </property>
</Properties>
</file>