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72" r:id="rId5"/>
    <p:sldId id="271" r:id="rId6"/>
    <p:sldId id="273" r:id="rId7"/>
    <p:sldId id="274" r:id="rId8"/>
    <p:sldId id="275" r:id="rId9"/>
    <p:sldId id="276" r:id="rId10"/>
    <p:sldId id="258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7" r:id="rId23"/>
    <p:sldId id="283" r:id="rId24"/>
    <p:sldId id="284" r:id="rId25"/>
    <p:sldId id="278" r:id="rId26"/>
    <p:sldId id="289" r:id="rId27"/>
    <p:sldId id="290" r:id="rId28"/>
    <p:sldId id="279" r:id="rId29"/>
    <p:sldId id="292" r:id="rId30"/>
    <p:sldId id="291" r:id="rId31"/>
    <p:sldId id="280" r:id="rId32"/>
    <p:sldId id="287" r:id="rId33"/>
    <p:sldId id="288" r:id="rId34"/>
    <p:sldId id="281" r:id="rId35"/>
    <p:sldId id="285" r:id="rId36"/>
    <p:sldId id="286" r:id="rId37"/>
    <p:sldId id="28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117" d="100"/>
          <a:sy n="117" d="100"/>
        </p:scale>
        <p:origin x="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A57C-A863-1648-A16B-39BCF56BF709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5A974-B86E-DE4E-948B-5DE97F29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50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A57C-A863-1648-A16B-39BCF56BF709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5A974-B86E-DE4E-948B-5DE97F29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A57C-A863-1648-A16B-39BCF56BF709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5A974-B86E-DE4E-948B-5DE97F29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9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A57C-A863-1648-A16B-39BCF56BF709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5A974-B86E-DE4E-948B-5DE97F29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18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A57C-A863-1648-A16B-39BCF56BF709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5A974-B86E-DE4E-948B-5DE97F29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1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A57C-A863-1648-A16B-39BCF56BF709}" type="datetimeFigureOut">
              <a:rPr lang="en-US" smtClean="0"/>
              <a:t>5/18/25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5A974-B86E-DE4E-948B-5DE97F29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1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A57C-A863-1648-A16B-39BCF56BF709}" type="datetimeFigureOut">
              <a:rPr lang="en-US" smtClean="0"/>
              <a:t>5/18/25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5A974-B86E-DE4E-948B-5DE97F29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A57C-A863-1648-A16B-39BCF56BF709}" type="datetimeFigureOut">
              <a:rPr lang="en-US" smtClean="0"/>
              <a:t>5/18/25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5A974-B86E-DE4E-948B-5DE97F29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0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A57C-A863-1648-A16B-39BCF56BF709}" type="datetimeFigureOut">
              <a:rPr lang="en-US" smtClean="0"/>
              <a:t>5/18/25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5A974-B86E-DE4E-948B-5DE97F29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09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A57C-A863-1648-A16B-39BCF56BF709}" type="datetimeFigureOut">
              <a:rPr lang="en-US" smtClean="0"/>
              <a:t>5/18/25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5A974-B86E-DE4E-948B-5DE97F29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3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A57C-A863-1648-A16B-39BCF56BF709}" type="datetimeFigureOut">
              <a:rPr lang="en-US" smtClean="0"/>
              <a:t>5/18/25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5A974-B86E-DE4E-948B-5DE97F29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36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BFA57C-A863-1648-A16B-39BCF56BF709}" type="datetimeFigureOut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C5A974-B86E-DE4E-948B-5DE97F295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4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43DD-5697-9379-70F9-7094E82B9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129315"/>
            <a:ext cx="7772400" cy="2387600"/>
          </a:xfrm>
        </p:spPr>
        <p:txBody>
          <a:bodyPr/>
          <a:lstStyle/>
          <a:p>
            <a:r>
              <a:rPr lang="en-IN" sz="8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Colors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8,069 Multi Floral Backgrounds Stock Photos - Free &amp; Royalty-Free Stock  Photos from Dreamstime">
            <a:extLst>
              <a:ext uri="{FF2B5EF4-FFF2-40B4-BE49-F238E27FC236}">
                <a16:creationId xmlns:a16="http://schemas.microsoft.com/office/drawing/2014/main" id="{510AE022-D204-DC64-4CCD-CF386595A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437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CB4F0-17D0-3B1F-C82F-ECF8214F8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olors Lesson for Kindergarten Presentation Template">
            <a:extLst>
              <a:ext uri="{FF2B5EF4-FFF2-40B4-BE49-F238E27FC236}">
                <a16:creationId xmlns:a16="http://schemas.microsoft.com/office/drawing/2014/main" id="{30C78405-A2F9-57C4-F532-A244A8CBDC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337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5C9E-4F32-67FC-727F-1BD375EC1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olors Lesson for Kindergarten Presentation Template">
            <a:extLst>
              <a:ext uri="{FF2B5EF4-FFF2-40B4-BE49-F238E27FC236}">
                <a16:creationId xmlns:a16="http://schemas.microsoft.com/office/drawing/2014/main" id="{B0AE78FB-DF1C-6851-5EBA-505B8FFC0B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635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66683-B680-6C2F-4E8E-EB6A38071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olors Lesson for Kindergarten Presentation Template">
            <a:extLst>
              <a:ext uri="{FF2B5EF4-FFF2-40B4-BE49-F238E27FC236}">
                <a16:creationId xmlns:a16="http://schemas.microsoft.com/office/drawing/2014/main" id="{D6A1A718-C590-883F-9F2D-223ADD8D24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822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CDF36-9C7F-5AB6-F51D-8D6D5C39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6369A-C833-DF24-7C33-3C1190FFD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olors Lesson for Kindergarten Presentation Template">
            <a:extLst>
              <a:ext uri="{FF2B5EF4-FFF2-40B4-BE49-F238E27FC236}">
                <a16:creationId xmlns:a16="http://schemas.microsoft.com/office/drawing/2014/main" id="{FEAAE6B5-BADE-0A5C-D9B4-05C57B317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318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3EC7A-D146-DF27-99E1-6F7E93AE9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olors Lesson for Kindergarten Presentation Template">
            <a:extLst>
              <a:ext uri="{FF2B5EF4-FFF2-40B4-BE49-F238E27FC236}">
                <a16:creationId xmlns:a16="http://schemas.microsoft.com/office/drawing/2014/main" id="{69965CB5-7404-2081-1409-7C1F1EFDBA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956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9AD5D-83E7-7715-190E-8F0F1DEEB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2EC96-9504-D177-F836-BA4E5808A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olors Lesson for Kindergarten Presentation Template">
            <a:extLst>
              <a:ext uri="{FF2B5EF4-FFF2-40B4-BE49-F238E27FC236}">
                <a16:creationId xmlns:a16="http://schemas.microsoft.com/office/drawing/2014/main" id="{61A8F303-5FF5-DF2B-9A6B-CDA1ECD27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940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A055D-947C-D913-4098-EADECF6B2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olors Lesson for Kindergarten Presentation Template">
            <a:extLst>
              <a:ext uri="{FF2B5EF4-FFF2-40B4-BE49-F238E27FC236}">
                <a16:creationId xmlns:a16="http://schemas.microsoft.com/office/drawing/2014/main" id="{202E0C9F-A0E5-EA34-F07D-991AB2A176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389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C23BD-FA2B-469D-7435-025A2AF81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olors Lesson for Kindergarten Presentation Template">
            <a:extLst>
              <a:ext uri="{FF2B5EF4-FFF2-40B4-BE49-F238E27FC236}">
                <a16:creationId xmlns:a16="http://schemas.microsoft.com/office/drawing/2014/main" id="{F4E42296-9C04-33AA-5202-E4357E14EF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274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02FF1-AB5D-F2DA-2D21-167309D1F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olors Lesson for Kindergarten Presentation Template">
            <a:extLst>
              <a:ext uri="{FF2B5EF4-FFF2-40B4-BE49-F238E27FC236}">
                <a16:creationId xmlns:a16="http://schemas.microsoft.com/office/drawing/2014/main" id="{FE2EA024-A48F-E208-FEBA-6B1DEF31A6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716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8A8F2-9857-F2A1-80DE-C33CD35CF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olors Lesson for Kindergarten Presentation Template">
            <a:extLst>
              <a:ext uri="{FF2B5EF4-FFF2-40B4-BE49-F238E27FC236}">
                <a16:creationId xmlns:a16="http://schemas.microsoft.com/office/drawing/2014/main" id="{8697E7D1-5FEC-705D-4F96-FD367A0C9D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95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4B1768-5EED-361A-ECEB-49E75B7CF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17576"/>
            <a:ext cx="818223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57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81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5776" y="1733454"/>
            <a:ext cx="3429000" cy="18288"/>
          </a:xfrm>
          <a:custGeom>
            <a:avLst/>
            <a:gdLst>
              <a:gd name="connsiteX0" fmla="*/ 0 w 3429000"/>
              <a:gd name="connsiteY0" fmla="*/ 0 h 18288"/>
              <a:gd name="connsiteX1" fmla="*/ 685800 w 3429000"/>
              <a:gd name="connsiteY1" fmla="*/ 0 h 18288"/>
              <a:gd name="connsiteX2" fmla="*/ 1371600 w 3429000"/>
              <a:gd name="connsiteY2" fmla="*/ 0 h 18288"/>
              <a:gd name="connsiteX3" fmla="*/ 2057400 w 3429000"/>
              <a:gd name="connsiteY3" fmla="*/ 0 h 18288"/>
              <a:gd name="connsiteX4" fmla="*/ 267462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811780 w 3429000"/>
              <a:gd name="connsiteY7" fmla="*/ 18288 h 18288"/>
              <a:gd name="connsiteX8" fmla="*/ 2228850 w 3429000"/>
              <a:gd name="connsiteY8" fmla="*/ 18288 h 18288"/>
              <a:gd name="connsiteX9" fmla="*/ 1543050 w 3429000"/>
              <a:gd name="connsiteY9" fmla="*/ 18288 h 18288"/>
              <a:gd name="connsiteX10" fmla="*/ 92583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000" h="18288" fill="none" extrusionOk="0">
                <a:moveTo>
                  <a:pt x="0" y="0"/>
                </a:moveTo>
                <a:cubicBezTo>
                  <a:pt x="219865" y="20479"/>
                  <a:pt x="493281" y="26186"/>
                  <a:pt x="685800" y="0"/>
                </a:cubicBezTo>
                <a:cubicBezTo>
                  <a:pt x="878319" y="-26186"/>
                  <a:pt x="1121382" y="-11869"/>
                  <a:pt x="1371600" y="0"/>
                </a:cubicBezTo>
                <a:cubicBezTo>
                  <a:pt x="1621818" y="11869"/>
                  <a:pt x="1878793" y="32281"/>
                  <a:pt x="2057400" y="0"/>
                </a:cubicBezTo>
                <a:cubicBezTo>
                  <a:pt x="2236007" y="-32281"/>
                  <a:pt x="2433797" y="-18251"/>
                  <a:pt x="2674620" y="0"/>
                </a:cubicBezTo>
                <a:cubicBezTo>
                  <a:pt x="2915443" y="18251"/>
                  <a:pt x="3205923" y="-1443"/>
                  <a:pt x="3429000" y="0"/>
                </a:cubicBezTo>
                <a:cubicBezTo>
                  <a:pt x="3429442" y="4516"/>
                  <a:pt x="3428173" y="12266"/>
                  <a:pt x="3429000" y="18288"/>
                </a:cubicBezTo>
                <a:cubicBezTo>
                  <a:pt x="3221081" y="48608"/>
                  <a:pt x="3088001" y="8066"/>
                  <a:pt x="2811780" y="18288"/>
                </a:cubicBezTo>
                <a:cubicBezTo>
                  <a:pt x="2535559" y="28510"/>
                  <a:pt x="2481355" y="24898"/>
                  <a:pt x="2228850" y="18288"/>
                </a:cubicBezTo>
                <a:cubicBezTo>
                  <a:pt x="1976345" y="11679"/>
                  <a:pt x="1807520" y="48356"/>
                  <a:pt x="1543050" y="18288"/>
                </a:cubicBezTo>
                <a:cubicBezTo>
                  <a:pt x="1278580" y="-11780"/>
                  <a:pt x="1181944" y="5123"/>
                  <a:pt x="925830" y="18288"/>
                </a:cubicBezTo>
                <a:cubicBezTo>
                  <a:pt x="669716" y="31453"/>
                  <a:pt x="410304" y="34815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429000" h="18288" stroke="0" extrusionOk="0">
                <a:moveTo>
                  <a:pt x="0" y="0"/>
                </a:moveTo>
                <a:cubicBezTo>
                  <a:pt x="174095" y="-12874"/>
                  <a:pt x="443087" y="-14090"/>
                  <a:pt x="617220" y="0"/>
                </a:cubicBezTo>
                <a:cubicBezTo>
                  <a:pt x="791353" y="14090"/>
                  <a:pt x="1072677" y="8451"/>
                  <a:pt x="1200150" y="0"/>
                </a:cubicBezTo>
                <a:cubicBezTo>
                  <a:pt x="1327623" y="-8451"/>
                  <a:pt x="1526638" y="19866"/>
                  <a:pt x="1817370" y="0"/>
                </a:cubicBezTo>
                <a:cubicBezTo>
                  <a:pt x="2108102" y="-19866"/>
                  <a:pt x="2221289" y="26161"/>
                  <a:pt x="2503170" y="0"/>
                </a:cubicBezTo>
                <a:cubicBezTo>
                  <a:pt x="2785051" y="-26161"/>
                  <a:pt x="3022134" y="39178"/>
                  <a:pt x="3429000" y="0"/>
                </a:cubicBezTo>
                <a:cubicBezTo>
                  <a:pt x="3429577" y="4624"/>
                  <a:pt x="3429819" y="11191"/>
                  <a:pt x="3429000" y="18288"/>
                </a:cubicBezTo>
                <a:cubicBezTo>
                  <a:pt x="3103464" y="593"/>
                  <a:pt x="2887909" y="22940"/>
                  <a:pt x="2743200" y="18288"/>
                </a:cubicBezTo>
                <a:cubicBezTo>
                  <a:pt x="2598491" y="13636"/>
                  <a:pt x="2362615" y="10656"/>
                  <a:pt x="1988820" y="18288"/>
                </a:cubicBezTo>
                <a:cubicBezTo>
                  <a:pt x="1615025" y="25920"/>
                  <a:pt x="1580494" y="3693"/>
                  <a:pt x="1405890" y="18288"/>
                </a:cubicBezTo>
                <a:cubicBezTo>
                  <a:pt x="1231286" y="32884"/>
                  <a:pt x="885259" y="-16285"/>
                  <a:pt x="651510" y="18288"/>
                </a:cubicBezTo>
                <a:cubicBezTo>
                  <a:pt x="417761" y="52861"/>
                  <a:pt x="138362" y="-13856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olors Lesson for Kindergarten Presentation Template">
            <a:extLst>
              <a:ext uri="{FF2B5EF4-FFF2-40B4-BE49-F238E27FC236}">
                <a16:creationId xmlns:a16="http://schemas.microsoft.com/office/drawing/2014/main" id="{FF26FA04-CFE9-6F39-5C47-AB0ECC978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6197" y="1941576"/>
            <a:ext cx="7431606" cy="418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269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08323-BD9C-F69B-853F-02C227E62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olors Lesson for Kindergarten Presentation Template">
            <a:extLst>
              <a:ext uri="{FF2B5EF4-FFF2-40B4-BE49-F238E27FC236}">
                <a16:creationId xmlns:a16="http://schemas.microsoft.com/office/drawing/2014/main" id="{4503D431-8B11-539E-2C98-6AE0B76CB4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271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4EF65-A3CF-5CBC-2B27-3B71A0A08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olors Lesson for Kindergarten Presentation Template">
            <a:extLst>
              <a:ext uri="{FF2B5EF4-FFF2-40B4-BE49-F238E27FC236}">
                <a16:creationId xmlns:a16="http://schemas.microsoft.com/office/drawing/2014/main" id="{08B82BCF-5B00-9EF6-74BD-4EFBA28B92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680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304BE-7E32-9BB5-925A-721D9CFB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I Know My Colors Visual Arts Presentation in Colorful Paint Splatter Style">
            <a:extLst>
              <a:ext uri="{FF2B5EF4-FFF2-40B4-BE49-F238E27FC236}">
                <a16:creationId xmlns:a16="http://schemas.microsoft.com/office/drawing/2014/main" id="{E9CBDA55-EB4C-031C-1EC5-2554044785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58" y="127452"/>
            <a:ext cx="8849684" cy="497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258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7B8D-8013-7207-9E08-0806971A3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F3685-2B58-C44C-3A58-9E19EB8B3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Learning Colors Presentation in Colorful Illustrative Style">
            <a:extLst>
              <a:ext uri="{FF2B5EF4-FFF2-40B4-BE49-F238E27FC236}">
                <a16:creationId xmlns:a16="http://schemas.microsoft.com/office/drawing/2014/main" id="{969C6DCC-7AA1-701E-484E-D72F7A447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037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798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7AC16-B445-883C-0B19-9D1779C3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Learning Colors Presentation in Colorful Illustrative Style">
            <a:extLst>
              <a:ext uri="{FF2B5EF4-FFF2-40B4-BE49-F238E27FC236}">
                <a16:creationId xmlns:a16="http://schemas.microsoft.com/office/drawing/2014/main" id="{471FEFB0-52B9-C8C5-4198-71D254C00D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966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DB509-647E-BDA2-CB69-9323D278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E62EB-4090-1F06-864E-997D87853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I Know My Colors Visual Arts Presentation in Colorful Paint Splatter Style">
            <a:extLst>
              <a:ext uri="{FF2B5EF4-FFF2-40B4-BE49-F238E27FC236}">
                <a16:creationId xmlns:a16="http://schemas.microsoft.com/office/drawing/2014/main" id="{FC6A5972-5F9D-81B5-C8CD-7F787C846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948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AE129-7380-C207-F6E1-BC16F16AC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Learning Colors Presentation in Colorful Illustrative Style">
            <a:extLst>
              <a:ext uri="{FF2B5EF4-FFF2-40B4-BE49-F238E27FC236}">
                <a16:creationId xmlns:a16="http://schemas.microsoft.com/office/drawing/2014/main" id="{FDE50E77-9C08-321C-A217-AC85051320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212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FEF1B-8A64-B279-7F34-0FA633E1C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Learning Colors Presentation in Colorful Illustrative Style">
            <a:extLst>
              <a:ext uri="{FF2B5EF4-FFF2-40B4-BE49-F238E27FC236}">
                <a16:creationId xmlns:a16="http://schemas.microsoft.com/office/drawing/2014/main" id="{24D51A1A-24DA-AECA-56D3-D496370F6A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774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9CFA9-F290-8DBA-072F-FD6A5FBA6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I Know My Colors Visual Arts Presentation in Colorful Paint Splatter Style">
            <a:extLst>
              <a:ext uri="{FF2B5EF4-FFF2-40B4-BE49-F238E27FC236}">
                <a16:creationId xmlns:a16="http://schemas.microsoft.com/office/drawing/2014/main" id="{A11F6724-7C02-51BD-77D2-1E343539F5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548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C2FEC-B1AB-780F-6388-6C74551B2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Learning Colors Presentation in Colorful Illustrative Style">
            <a:extLst>
              <a:ext uri="{FF2B5EF4-FFF2-40B4-BE49-F238E27FC236}">
                <a16:creationId xmlns:a16="http://schemas.microsoft.com/office/drawing/2014/main" id="{353DFBE7-F319-E569-4675-F59F28A9EE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00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42D0E-B81B-F6B6-42FC-FE853C6DE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90" y="421368"/>
            <a:ext cx="7886700" cy="612775"/>
          </a:xfrm>
        </p:spPr>
        <p:txBody>
          <a:bodyPr/>
          <a:lstStyle/>
          <a:p>
            <a:pPr algn="ctr"/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</a:t>
            </a:r>
            <a:r>
              <a:rPr lang="en-I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colors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we see in the world?</a:t>
            </a: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Penny For Your Thoughts: Why Quality Thinking Is Declining Worldwide">
            <a:extLst>
              <a:ext uri="{FF2B5EF4-FFF2-40B4-BE49-F238E27FC236}">
                <a16:creationId xmlns:a16="http://schemas.microsoft.com/office/drawing/2014/main" id="{74AD73CC-BE44-E6F6-BF24-67F188DD1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4" y="1034143"/>
            <a:ext cx="7886700" cy="579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128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DAFB5-D7DE-9FA4-B942-9AD25C754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Learning Colors Presentation in Colorful Illustrative Style">
            <a:extLst>
              <a:ext uri="{FF2B5EF4-FFF2-40B4-BE49-F238E27FC236}">
                <a16:creationId xmlns:a16="http://schemas.microsoft.com/office/drawing/2014/main" id="{65794E93-BEB4-D060-4E60-7DF11BDE3F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6449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A2FD0-0091-7949-B965-76B4603DE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I Know My Colors Visual Arts Presentation in Colorful Paint Splatter Style">
            <a:extLst>
              <a:ext uri="{FF2B5EF4-FFF2-40B4-BE49-F238E27FC236}">
                <a16:creationId xmlns:a16="http://schemas.microsoft.com/office/drawing/2014/main" id="{82C84DA6-10C8-C818-BAB6-94F8FAE510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087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F1178-63A4-97E9-464B-F9666434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42560-36B7-DA36-2F57-5F8166B7B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Learning Colors Presentation in Colorful Illustrative Style">
            <a:extLst>
              <a:ext uri="{FF2B5EF4-FFF2-40B4-BE49-F238E27FC236}">
                <a16:creationId xmlns:a16="http://schemas.microsoft.com/office/drawing/2014/main" id="{4BB6BECD-C240-71B8-DC88-A0EA68E2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474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9D2B2-1284-5A15-2E70-65223A9F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Learning Colors Presentation in Colorful Illustrative Style">
            <a:extLst>
              <a:ext uri="{FF2B5EF4-FFF2-40B4-BE49-F238E27FC236}">
                <a16:creationId xmlns:a16="http://schemas.microsoft.com/office/drawing/2014/main" id="{3F100394-8216-B557-7D2F-C61138E998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144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C34B-C63A-8649-5280-8A42EABB1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I Know My Colors Visual Arts Presentation in Colorful Paint Splatter Style">
            <a:extLst>
              <a:ext uri="{FF2B5EF4-FFF2-40B4-BE49-F238E27FC236}">
                <a16:creationId xmlns:a16="http://schemas.microsoft.com/office/drawing/2014/main" id="{CE949E1B-0322-7690-E330-8FE7654312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123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8CC5A-82CF-C855-55F3-E95B77486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Learning Colors Presentation in Colorful Illustrative Style">
            <a:extLst>
              <a:ext uri="{FF2B5EF4-FFF2-40B4-BE49-F238E27FC236}">
                <a16:creationId xmlns:a16="http://schemas.microsoft.com/office/drawing/2014/main" id="{FA822F72-81A7-66D7-83F8-537E9A3249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846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48581-2432-F4E0-D4ED-0FB5FDC8B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Learning Colors Presentation in Colorful Illustrative Style">
            <a:extLst>
              <a:ext uri="{FF2B5EF4-FFF2-40B4-BE49-F238E27FC236}">
                <a16:creationId xmlns:a16="http://schemas.microsoft.com/office/drawing/2014/main" id="{D3B6B25A-A47E-01D2-542F-494F0EF37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301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DEAA2-DA9B-811E-5E95-376DB8866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C4C85-D7C8-7C11-4B2F-3F72A8D0E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I Know My Colors Visual Arts Presentation in Colorful Paint Splatter Style">
            <a:extLst>
              <a:ext uri="{FF2B5EF4-FFF2-40B4-BE49-F238E27FC236}">
                <a16:creationId xmlns:a16="http://schemas.microsoft.com/office/drawing/2014/main" id="{F0B41E3E-6581-E7C1-E833-D3FF93A08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419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7CABA-8A05-D4B4-9CBC-89682F22C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ow to start think in English">
            <a:extLst>
              <a:ext uri="{FF2B5EF4-FFF2-40B4-BE49-F238E27FC236}">
                <a16:creationId xmlns:a16="http://schemas.microsoft.com/office/drawing/2014/main" id="{08FE2695-01C4-A48A-8D81-AD46455BAB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83" y="149225"/>
            <a:ext cx="8770233" cy="547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A90569-F6F8-4CD1-472A-2AEC4B959813}"/>
              </a:ext>
            </a:extLst>
          </p:cNvPr>
          <p:cNvSpPr txBox="1"/>
          <p:nvPr/>
        </p:nvSpPr>
        <p:spPr>
          <a:xfrm>
            <a:off x="2449286" y="6041571"/>
            <a:ext cx="4093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Anyone know?</a:t>
            </a:r>
          </a:p>
        </p:txBody>
      </p:sp>
    </p:spTree>
    <p:extLst>
      <p:ext uri="{BB962C8B-B14F-4D97-AF65-F5344CB8AC3E}">
        <p14:creationId xmlns:p14="http://schemas.microsoft.com/office/powerpoint/2010/main" val="57083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47569-AA75-5E35-A83C-B40957FFD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37D04-CC85-3530-53B9-DA9C698E1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0" y="2218304"/>
            <a:ext cx="4064000" cy="2421392"/>
          </a:xfrm>
        </p:spPr>
        <p:txBody>
          <a:bodyPr/>
          <a:lstStyle/>
          <a:p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millions of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colors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world — all made by mixing a few basic ones like red, blue, and yellow!"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What It's Like to See 100 Million Colors">
            <a:extLst>
              <a:ext uri="{FF2B5EF4-FFF2-40B4-BE49-F238E27FC236}">
                <a16:creationId xmlns:a16="http://schemas.microsoft.com/office/drawing/2014/main" id="{C6536A8F-A631-1047-4A25-607D20E18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1821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546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E7C09-7189-E128-345D-62534F79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The Science of Rainbow Color Order: How It's Formed and Why It Matters -  TYCHR">
            <a:extLst>
              <a:ext uri="{FF2B5EF4-FFF2-40B4-BE49-F238E27FC236}">
                <a16:creationId xmlns:a16="http://schemas.microsoft.com/office/drawing/2014/main" id="{67F017B2-0474-D24C-1D9D-464CF5A685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6914" cy="509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922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37FE-21D9-390D-3C6C-5EA1EDBEB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Rainbow Brite Being Revived for New Generation With Film, TV Project">
            <a:extLst>
              <a:ext uri="{FF2B5EF4-FFF2-40B4-BE49-F238E27FC236}">
                <a16:creationId xmlns:a16="http://schemas.microsoft.com/office/drawing/2014/main" id="{2572B4FC-FD95-1AFC-FF11-53FB0D795A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733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F04B9F-FDE7-E1FF-0CA3-762ED2EFBB80}"/>
              </a:ext>
            </a:extLst>
          </p:cNvPr>
          <p:cNvSpPr txBox="1"/>
          <p:nvPr/>
        </p:nvSpPr>
        <p:spPr>
          <a:xfrm>
            <a:off x="1810959" y="5415656"/>
            <a:ext cx="55898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many </a:t>
            </a:r>
            <a:r>
              <a:rPr lang="en-I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colors</a:t>
            </a:r>
            <a:r>
              <a:rPr lang="en-I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we see in the Rainbow?</a:t>
            </a:r>
          </a:p>
        </p:txBody>
      </p:sp>
    </p:spTree>
    <p:extLst>
      <p:ext uri="{BB962C8B-B14F-4D97-AF65-F5344CB8AC3E}">
        <p14:creationId xmlns:p14="http://schemas.microsoft.com/office/powerpoint/2010/main" val="40162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FC02-62F4-DCC4-CCB0-EDE23E77B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4BE7F-F860-7DDC-B3B3-2FE9E5AD0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What Are The Colors In The Rainbow?">
            <a:extLst>
              <a:ext uri="{FF2B5EF4-FFF2-40B4-BE49-F238E27FC236}">
                <a16:creationId xmlns:a16="http://schemas.microsoft.com/office/drawing/2014/main" id="{C803D9FF-E7CD-2835-D0E2-54CF90C30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116115"/>
            <a:ext cx="8790213" cy="586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85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7BA5-6ABA-7E2C-709B-195B3E467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7 (Seven) Colours of the rainbow in Order » Onlymyenglish.com">
            <a:extLst>
              <a:ext uri="{FF2B5EF4-FFF2-40B4-BE49-F238E27FC236}">
                <a16:creationId xmlns:a16="http://schemas.microsoft.com/office/drawing/2014/main" id="{5B06E43F-D288-DCE5-D5CA-2BE0CBC8B3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0"/>
          <a:stretch>
            <a:fillRect/>
          </a:stretch>
        </p:blipFill>
        <p:spPr bwMode="auto">
          <a:xfrm>
            <a:off x="1251857" y="0"/>
            <a:ext cx="6640286" cy="638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910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49</Words>
  <Application>Microsoft Macintosh PowerPoint</Application>
  <PresentationFormat>On-screen Show (4:3)</PresentationFormat>
  <Paragraphs>5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Aptos</vt:lpstr>
      <vt:lpstr>Aptos Display</vt:lpstr>
      <vt:lpstr>Arial</vt:lpstr>
      <vt:lpstr>Times New Roman</vt:lpstr>
      <vt:lpstr>Office Theme</vt:lpstr>
      <vt:lpstr>Colors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marineking13895@gmail.com</dc:creator>
  <cp:lastModifiedBy>marineking13895@gmail.com</cp:lastModifiedBy>
  <cp:revision>1</cp:revision>
  <dcterms:created xsi:type="dcterms:W3CDTF">2025-05-18T08:29:01Z</dcterms:created>
  <dcterms:modified xsi:type="dcterms:W3CDTF">2025-05-18T08:57:12Z</dcterms:modified>
</cp:coreProperties>
</file>