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</p:sldIdLst>
  <p:sldSz cx="12192000" cy="6858000"/>
  <p:notesSz cx="6858000" cy="9144000"/>
  <p:defaultTextStyle>
    <a:defPPr>
      <a:defRPr lang="en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48"/>
    <p:restoredTop sz="94698"/>
  </p:normalViewPr>
  <p:slideViewPr>
    <p:cSldViewPr snapToGrid="0">
      <p:cViewPr varScale="1">
        <p:scale>
          <a:sx n="99" d="100"/>
          <a:sy n="99" d="100"/>
        </p:scale>
        <p:origin x="192" y="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102DD-7A98-6EA8-B211-0F2484AA46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TW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CC1901-084C-FD2A-4252-7529954636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TW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AEF054-46AA-0B81-F920-B03B46EC6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1A5BC-4EDD-8348-9AB8-C71687E3ACAF}" type="datetimeFigureOut">
              <a:rPr lang="en-TW" smtClean="0"/>
              <a:t>2025/5/29</a:t>
            </a:fld>
            <a:endParaRPr lang="en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4170B-A3D7-EC9C-8FC4-3FB1B8EC4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CAEB1B-464E-4F70-E9C7-CC112DAFD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5899-D4CF-7240-977B-AB98C7C77EF2}" type="slidenum">
              <a:rPr lang="en-TW" smtClean="0"/>
              <a:t>‹#›</a:t>
            </a:fld>
            <a:endParaRPr lang="en-TW"/>
          </a:p>
        </p:txBody>
      </p:sp>
    </p:spTree>
    <p:extLst>
      <p:ext uri="{BB962C8B-B14F-4D97-AF65-F5344CB8AC3E}">
        <p14:creationId xmlns:p14="http://schemas.microsoft.com/office/powerpoint/2010/main" val="517367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6BF5B-02CB-F055-0522-9624543E4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W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9D93D3-56FA-75F9-208D-F9C1E9D766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W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7C7219-6AC3-5D33-311D-376C9B6A7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1A5BC-4EDD-8348-9AB8-C71687E3ACAF}" type="datetimeFigureOut">
              <a:rPr lang="en-TW" smtClean="0"/>
              <a:t>2025/5/29</a:t>
            </a:fld>
            <a:endParaRPr lang="en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A28E75-6F1C-5D7C-C655-B25EC28BE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251557-4C26-B145-E96D-088F69B58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5899-D4CF-7240-977B-AB98C7C77EF2}" type="slidenum">
              <a:rPr lang="en-TW" smtClean="0"/>
              <a:t>‹#›</a:t>
            </a:fld>
            <a:endParaRPr lang="en-TW"/>
          </a:p>
        </p:txBody>
      </p:sp>
    </p:spTree>
    <p:extLst>
      <p:ext uri="{BB962C8B-B14F-4D97-AF65-F5344CB8AC3E}">
        <p14:creationId xmlns:p14="http://schemas.microsoft.com/office/powerpoint/2010/main" val="2272361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E5514E-D76A-8AA5-E286-7FADC16188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TW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86AD3-C2C4-493A-8EE9-152AEB75E5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W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824AC9-2E78-988F-673A-0120AB0CA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1A5BC-4EDD-8348-9AB8-C71687E3ACAF}" type="datetimeFigureOut">
              <a:rPr lang="en-TW" smtClean="0"/>
              <a:t>2025/5/29</a:t>
            </a:fld>
            <a:endParaRPr lang="en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59EC3A-790C-5D74-9C26-5D9DDB4BA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ACB1D4-C529-7484-A67A-C3E64E867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5899-D4CF-7240-977B-AB98C7C77EF2}" type="slidenum">
              <a:rPr lang="en-TW" smtClean="0"/>
              <a:t>‹#›</a:t>
            </a:fld>
            <a:endParaRPr lang="en-TW"/>
          </a:p>
        </p:txBody>
      </p:sp>
    </p:spTree>
    <p:extLst>
      <p:ext uri="{BB962C8B-B14F-4D97-AF65-F5344CB8AC3E}">
        <p14:creationId xmlns:p14="http://schemas.microsoft.com/office/powerpoint/2010/main" val="4003050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E84B5-ED04-B6B8-A02B-E6FBF5F0A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W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8A5E7A-94BD-E908-70BB-330AD2B73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W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B443AB-5F64-725B-C87F-A695C10D2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1A5BC-4EDD-8348-9AB8-C71687E3ACAF}" type="datetimeFigureOut">
              <a:rPr lang="en-TW" smtClean="0"/>
              <a:t>2025/5/29</a:t>
            </a:fld>
            <a:endParaRPr lang="en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27336-76F9-ADD2-C721-06358AF7C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DA0402-027C-F138-FC95-71CCB7AA7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5899-D4CF-7240-977B-AB98C7C77EF2}" type="slidenum">
              <a:rPr lang="en-TW" smtClean="0"/>
              <a:t>‹#›</a:t>
            </a:fld>
            <a:endParaRPr lang="en-TW"/>
          </a:p>
        </p:txBody>
      </p:sp>
    </p:spTree>
    <p:extLst>
      <p:ext uri="{BB962C8B-B14F-4D97-AF65-F5344CB8AC3E}">
        <p14:creationId xmlns:p14="http://schemas.microsoft.com/office/powerpoint/2010/main" val="3087240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FCA16-EAB0-EF59-6379-00B40CB6D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TW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101309-B879-F6D4-4224-EA30F87136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C541F5-BBC6-5D48-D1CD-1F9E3FB47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1A5BC-4EDD-8348-9AB8-C71687E3ACAF}" type="datetimeFigureOut">
              <a:rPr lang="en-TW" smtClean="0"/>
              <a:t>2025/5/29</a:t>
            </a:fld>
            <a:endParaRPr lang="en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C338A2-9F7D-B397-9FA9-02C022FB3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B11E48-6CAB-5D69-DEAD-A9EA93257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5899-D4CF-7240-977B-AB98C7C77EF2}" type="slidenum">
              <a:rPr lang="en-TW" smtClean="0"/>
              <a:t>‹#›</a:t>
            </a:fld>
            <a:endParaRPr lang="en-TW"/>
          </a:p>
        </p:txBody>
      </p:sp>
    </p:spTree>
    <p:extLst>
      <p:ext uri="{BB962C8B-B14F-4D97-AF65-F5344CB8AC3E}">
        <p14:creationId xmlns:p14="http://schemas.microsoft.com/office/powerpoint/2010/main" val="2000322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0CA7F-43FB-659A-FBDD-FCC391563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W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DE722-33D2-55A0-4159-518EAF0218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W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617EA0-95A4-C8F0-5E10-9C27D06E88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W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6A7C83-86A4-612A-422D-EDA8A2EB8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1A5BC-4EDD-8348-9AB8-C71687E3ACAF}" type="datetimeFigureOut">
              <a:rPr lang="en-TW" smtClean="0"/>
              <a:t>2025/5/29</a:t>
            </a:fld>
            <a:endParaRPr lang="en-T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2371FB-935E-A8C7-28DE-F49EBBF19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4D75DB-1142-683D-759C-7EC7C9B56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5899-D4CF-7240-977B-AB98C7C77EF2}" type="slidenum">
              <a:rPr lang="en-TW" smtClean="0"/>
              <a:t>‹#›</a:t>
            </a:fld>
            <a:endParaRPr lang="en-TW"/>
          </a:p>
        </p:txBody>
      </p:sp>
    </p:spTree>
    <p:extLst>
      <p:ext uri="{BB962C8B-B14F-4D97-AF65-F5344CB8AC3E}">
        <p14:creationId xmlns:p14="http://schemas.microsoft.com/office/powerpoint/2010/main" val="2874867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DCBF5-C913-A43D-61DE-246A03E0C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TW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EF6530-7D06-A4BB-C8CB-5B0FC4166E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B97609-9378-5AB2-950A-7FF62235D5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W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A099D5-42A4-29EE-A940-30E4C704B5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598BEA-23A8-3F02-DE43-41A0B1DBF1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W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A364E9-443A-C649-44EF-AE9217327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1A5BC-4EDD-8348-9AB8-C71687E3ACAF}" type="datetimeFigureOut">
              <a:rPr lang="en-TW" smtClean="0"/>
              <a:t>2025/5/29</a:t>
            </a:fld>
            <a:endParaRPr lang="en-TW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7E7092-7073-9D63-5D01-874E1B48D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W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8E919E-9423-AEC1-2952-26D088672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5899-D4CF-7240-977B-AB98C7C77EF2}" type="slidenum">
              <a:rPr lang="en-TW" smtClean="0"/>
              <a:t>‹#›</a:t>
            </a:fld>
            <a:endParaRPr lang="en-TW"/>
          </a:p>
        </p:txBody>
      </p:sp>
    </p:spTree>
    <p:extLst>
      <p:ext uri="{BB962C8B-B14F-4D97-AF65-F5344CB8AC3E}">
        <p14:creationId xmlns:p14="http://schemas.microsoft.com/office/powerpoint/2010/main" val="3265704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F4036-9C86-A482-6B3A-9E7B3CFCD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TW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784982-BBFC-D155-58A4-8514E1EAA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1A5BC-4EDD-8348-9AB8-C71687E3ACAF}" type="datetimeFigureOut">
              <a:rPr lang="en-TW" smtClean="0"/>
              <a:t>2025/5/29</a:t>
            </a:fld>
            <a:endParaRPr lang="en-TW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39B718-EB1A-F781-028C-0DDB9F623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W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29329B-5D56-DEF3-D7B1-C75746EE0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5899-D4CF-7240-977B-AB98C7C77EF2}" type="slidenum">
              <a:rPr lang="en-TW" smtClean="0"/>
              <a:t>‹#›</a:t>
            </a:fld>
            <a:endParaRPr lang="en-TW"/>
          </a:p>
        </p:txBody>
      </p:sp>
    </p:spTree>
    <p:extLst>
      <p:ext uri="{BB962C8B-B14F-4D97-AF65-F5344CB8AC3E}">
        <p14:creationId xmlns:p14="http://schemas.microsoft.com/office/powerpoint/2010/main" val="2667524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26B4D4-6B3A-0E8A-1E99-1A8F04409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1A5BC-4EDD-8348-9AB8-C71687E3ACAF}" type="datetimeFigureOut">
              <a:rPr lang="en-TW" smtClean="0"/>
              <a:t>2025/5/29</a:t>
            </a:fld>
            <a:endParaRPr lang="en-TW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CA6105-599D-F03D-EBFE-3D4740F8D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W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449F0C-BA2B-B8CF-3C1E-48E7913CE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5899-D4CF-7240-977B-AB98C7C77EF2}" type="slidenum">
              <a:rPr lang="en-TW" smtClean="0"/>
              <a:t>‹#›</a:t>
            </a:fld>
            <a:endParaRPr lang="en-TW"/>
          </a:p>
        </p:txBody>
      </p:sp>
    </p:spTree>
    <p:extLst>
      <p:ext uri="{BB962C8B-B14F-4D97-AF65-F5344CB8AC3E}">
        <p14:creationId xmlns:p14="http://schemas.microsoft.com/office/powerpoint/2010/main" val="301159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A48E47-7234-7B82-1B82-B32483558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W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1338F-E9B6-2DDE-9321-9B24AFCB79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W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1825BF-8FCF-6060-1AF4-3509BC59E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E1332E-0025-6489-0FEF-8AEBAE69B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1A5BC-4EDD-8348-9AB8-C71687E3ACAF}" type="datetimeFigureOut">
              <a:rPr lang="en-TW" smtClean="0"/>
              <a:t>2025/5/29</a:t>
            </a:fld>
            <a:endParaRPr lang="en-T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F535FA-568E-4B57-0FD0-12C508AF9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9C9414-1206-0B72-B5E1-6152DBDB7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5899-D4CF-7240-977B-AB98C7C77EF2}" type="slidenum">
              <a:rPr lang="en-TW" smtClean="0"/>
              <a:t>‹#›</a:t>
            </a:fld>
            <a:endParaRPr lang="en-TW"/>
          </a:p>
        </p:txBody>
      </p:sp>
    </p:spTree>
    <p:extLst>
      <p:ext uri="{BB962C8B-B14F-4D97-AF65-F5344CB8AC3E}">
        <p14:creationId xmlns:p14="http://schemas.microsoft.com/office/powerpoint/2010/main" val="751246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67137-E3E3-53DC-3E5C-34B288A8A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TW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E312B0-0C2B-FD52-D4EB-74313116EA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TW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D5D614-6D18-1F51-5B9C-BAA67DAFD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F0D6B3-E921-2B39-FF76-D80F0C5C3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1A5BC-4EDD-8348-9AB8-C71687E3ACAF}" type="datetimeFigureOut">
              <a:rPr lang="en-TW" smtClean="0"/>
              <a:t>2025/5/29</a:t>
            </a:fld>
            <a:endParaRPr lang="en-T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002CE9-B010-7989-2718-2BF64D58F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F30405-B7F3-0580-DBF7-DDD7FDCAF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C5899-D4CF-7240-977B-AB98C7C77EF2}" type="slidenum">
              <a:rPr lang="en-TW" smtClean="0"/>
              <a:t>‹#›</a:t>
            </a:fld>
            <a:endParaRPr lang="en-TW"/>
          </a:p>
        </p:txBody>
      </p:sp>
    </p:spTree>
    <p:extLst>
      <p:ext uri="{BB962C8B-B14F-4D97-AF65-F5344CB8AC3E}">
        <p14:creationId xmlns:p14="http://schemas.microsoft.com/office/powerpoint/2010/main" val="1050522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EBB075-0212-FC94-2EA7-54DDAFEA9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TW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333EBE-724E-F309-243C-8E18C6EA88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TW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30757-3B42-4874-F534-B6114C3117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071A5BC-4EDD-8348-9AB8-C71687E3ACAF}" type="datetimeFigureOut">
              <a:rPr lang="en-TW" smtClean="0"/>
              <a:t>2025/5/29</a:t>
            </a:fld>
            <a:endParaRPr lang="en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988452-ADE1-59BD-7844-CF4A993D33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501B7E-7AEF-759C-BE89-FA6B4E6D40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97C5899-D4CF-7240-977B-AB98C7C77EF2}" type="slidenum">
              <a:rPr lang="en-TW" smtClean="0"/>
              <a:t>‹#›</a:t>
            </a:fld>
            <a:endParaRPr lang="en-TW"/>
          </a:p>
        </p:txBody>
      </p:sp>
    </p:spTree>
    <p:extLst>
      <p:ext uri="{BB962C8B-B14F-4D97-AF65-F5344CB8AC3E}">
        <p14:creationId xmlns:p14="http://schemas.microsoft.com/office/powerpoint/2010/main" val="813470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7_MRjqbFzQ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3-h3ktNs1Io" TargetMode="External"/><Relationship Id="rId2" Type="http://schemas.openxmlformats.org/officeDocument/2006/relationships/hyperlink" Target="https://www.youtube.com/watch?v=EUi_Nb83U5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a1UNhOqkXfc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iLierozLh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02AC3-2B7F-93E5-8656-A83512B4AF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TW" dirty="0"/>
              <a:t>IS LEARNING ENGLISH FUN?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5CD722-9B41-97E6-9163-FD62E7DA41C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TW"/>
          </a:p>
        </p:txBody>
      </p:sp>
    </p:spTree>
    <p:extLst>
      <p:ext uri="{BB962C8B-B14F-4D97-AF65-F5344CB8AC3E}">
        <p14:creationId xmlns:p14="http://schemas.microsoft.com/office/powerpoint/2010/main" val="1298000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D4FCE-B571-A515-67AC-0778C6D25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W" dirty="0"/>
              <a:t>Do you like English? </a:t>
            </a:r>
            <a:r>
              <a:rPr lang="en-TW" dirty="0">
                <a:hlinkClick r:id="rId2"/>
              </a:rPr>
              <a:t>Why?</a:t>
            </a:r>
            <a:endParaRPr lang="en-TW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1E18B-2BEC-C2BA-7714-9DE9050F90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TW" dirty="0"/>
              <a:t>My name is __________.</a:t>
            </a:r>
          </a:p>
          <a:p>
            <a:r>
              <a:rPr lang="en-TW" dirty="0"/>
              <a:t>I am _________.</a:t>
            </a:r>
          </a:p>
          <a:p>
            <a:r>
              <a:rPr lang="en-TW" dirty="0"/>
              <a:t>My favorite food/color/animal is</a:t>
            </a:r>
          </a:p>
          <a:p>
            <a:r>
              <a:rPr lang="en-TW" dirty="0"/>
              <a:t>My birthday is on ________.</a:t>
            </a:r>
          </a:p>
        </p:txBody>
      </p:sp>
    </p:spTree>
    <p:extLst>
      <p:ext uri="{BB962C8B-B14F-4D97-AF65-F5344CB8AC3E}">
        <p14:creationId xmlns:p14="http://schemas.microsoft.com/office/powerpoint/2010/main" val="1427334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83959-98A3-0657-5E86-01CB7CF9F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1231" y="210343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TW" dirty="0">
                <a:hlinkClick r:id="rId2"/>
              </a:rPr>
              <a:t>Do you like </a:t>
            </a:r>
            <a:r>
              <a:rPr lang="en-TW" dirty="0"/>
              <a:t>……?</a:t>
            </a:r>
            <a:br>
              <a:rPr lang="en-TW" dirty="0"/>
            </a:br>
            <a:r>
              <a:rPr lang="en-TW" dirty="0">
                <a:hlinkClick r:id="rId3"/>
              </a:rPr>
              <a:t>What do you do?</a:t>
            </a:r>
            <a:br>
              <a:rPr lang="en-TW" dirty="0"/>
            </a:br>
            <a:r>
              <a:rPr lang="en-TW" dirty="0">
                <a:hlinkClick r:id="rId4"/>
              </a:rPr>
              <a:t>What do you do after school?</a:t>
            </a:r>
            <a:endParaRPr lang="en-TW" dirty="0"/>
          </a:p>
        </p:txBody>
      </p:sp>
    </p:spTree>
    <p:extLst>
      <p:ext uri="{BB962C8B-B14F-4D97-AF65-F5344CB8AC3E}">
        <p14:creationId xmlns:p14="http://schemas.microsoft.com/office/powerpoint/2010/main" val="3728107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8A5B8-F42C-E431-95F9-4FB1E22C9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TW" dirty="0">
                <a:hlinkClick r:id="rId2"/>
              </a:rPr>
              <a:t>Let’s learn English</a:t>
            </a:r>
            <a:endParaRPr lang="en-TW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F1B55-A9C9-18DA-5DFD-D2CFE5C55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TW"/>
          </a:p>
        </p:txBody>
      </p:sp>
    </p:spTree>
    <p:extLst>
      <p:ext uri="{BB962C8B-B14F-4D97-AF65-F5344CB8AC3E}">
        <p14:creationId xmlns:p14="http://schemas.microsoft.com/office/powerpoint/2010/main" val="3836690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53</Words>
  <Application>Microsoft Macintosh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IS LEARNING ENGLISH FUN?</vt:lpstr>
      <vt:lpstr>Do you like English? Why?</vt:lpstr>
      <vt:lpstr>Do you like ……? What do you do? What do you do after school?</vt:lpstr>
      <vt:lpstr>Let’s learn English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康馬克</dc:creator>
  <cp:lastModifiedBy>康馬克</cp:lastModifiedBy>
  <cp:revision>6</cp:revision>
  <dcterms:created xsi:type="dcterms:W3CDTF">2025-05-29T00:57:02Z</dcterms:created>
  <dcterms:modified xsi:type="dcterms:W3CDTF">2025-05-29T01:09:00Z</dcterms:modified>
</cp:coreProperties>
</file>